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12192000" cy="6858000"/>
  <p:defaultTextStyle>
    <a:defPPr>
      <a:defRPr lang="de-DE"/>
    </a:defPPr>
    <a:lvl1pPr algn="l">
      <a:spcBef>
        <a:spcPts val="0"/>
      </a:spcBef>
      <a:spcAft>
        <a:spcPts val="0"/>
      </a:spcAft>
      <a:defRPr sz="2800">
        <a:solidFill>
          <a:schemeClr val="tx1"/>
        </a:solidFill>
        <a:latin typeface="Arial"/>
        <a:ea typeface="+mn-ea"/>
        <a:cs typeface="Calibri"/>
      </a:defRPr>
    </a:lvl1pPr>
    <a:lvl2pPr marL="457200" algn="l">
      <a:spcBef>
        <a:spcPts val="0"/>
      </a:spcBef>
      <a:spcAft>
        <a:spcPts val="0"/>
      </a:spcAft>
      <a:defRPr sz="2800">
        <a:solidFill>
          <a:schemeClr val="tx1"/>
        </a:solidFill>
        <a:latin typeface="Arial"/>
        <a:ea typeface="+mn-ea"/>
        <a:cs typeface="Calibri"/>
      </a:defRPr>
    </a:lvl2pPr>
    <a:lvl3pPr marL="914400" algn="l">
      <a:spcBef>
        <a:spcPts val="0"/>
      </a:spcBef>
      <a:spcAft>
        <a:spcPts val="0"/>
      </a:spcAft>
      <a:defRPr sz="2800">
        <a:solidFill>
          <a:schemeClr val="tx1"/>
        </a:solidFill>
        <a:latin typeface="Arial"/>
        <a:ea typeface="+mn-ea"/>
        <a:cs typeface="Calibri"/>
      </a:defRPr>
    </a:lvl3pPr>
    <a:lvl4pPr marL="1371600" algn="l">
      <a:spcBef>
        <a:spcPts val="0"/>
      </a:spcBef>
      <a:spcAft>
        <a:spcPts val="0"/>
      </a:spcAft>
      <a:defRPr sz="2800">
        <a:solidFill>
          <a:schemeClr val="tx1"/>
        </a:solidFill>
        <a:latin typeface="Arial"/>
        <a:ea typeface="+mn-ea"/>
        <a:cs typeface="Calibri"/>
      </a:defRPr>
    </a:lvl4pPr>
    <a:lvl5pPr marL="1828800" algn="l">
      <a:spcBef>
        <a:spcPts val="0"/>
      </a:spcBef>
      <a:spcAft>
        <a:spcPts val="0"/>
      </a:spcAft>
      <a:defRPr sz="2800">
        <a:solidFill>
          <a:schemeClr val="tx1"/>
        </a:solidFill>
        <a:latin typeface="Arial"/>
        <a:ea typeface="+mn-ea"/>
        <a:cs typeface="Calibri"/>
      </a:defRPr>
    </a:lvl5pPr>
    <a:lvl6pPr marL="2286000" algn="l" defTabSz="914400">
      <a:defRPr sz="2800">
        <a:solidFill>
          <a:schemeClr val="tx1"/>
        </a:solidFill>
        <a:latin typeface="Arial"/>
        <a:ea typeface="+mn-ea"/>
        <a:cs typeface="Calibri"/>
      </a:defRPr>
    </a:lvl6pPr>
    <a:lvl7pPr marL="2743200" algn="l" defTabSz="914400">
      <a:defRPr sz="2800">
        <a:solidFill>
          <a:schemeClr val="tx1"/>
        </a:solidFill>
        <a:latin typeface="Arial"/>
        <a:ea typeface="+mn-ea"/>
        <a:cs typeface="Calibri"/>
      </a:defRPr>
    </a:lvl7pPr>
    <a:lvl8pPr marL="3200400" algn="l" defTabSz="914400">
      <a:defRPr sz="2800">
        <a:solidFill>
          <a:schemeClr val="tx1"/>
        </a:solidFill>
        <a:latin typeface="Arial"/>
        <a:ea typeface="+mn-ea"/>
        <a:cs typeface="Calibri"/>
      </a:defRPr>
    </a:lvl8pPr>
    <a:lvl9pPr marL="3657600" algn="l" defTabSz="914400">
      <a:defRPr sz="2800">
        <a:solidFill>
          <a:schemeClr val="tx1"/>
        </a:solidFill>
        <a:latin typeface="Arial"/>
        <a:ea typeface="+mn-ea"/>
        <a:cs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229575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06510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9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326898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081502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41" y="4714876"/>
            <a:ext cx="4985393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Klicken Sie, um die Formate des Vorlagentextes zu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2010901559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9"/>
            <a:ext cx="2946576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8457207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9" y="9431339"/>
            <a:ext cx="2946576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258BB42-E5EC-4ED5-AB09-FAA68D6CE2BF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513967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127929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000546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E6B1FF-307F-4B09-8696-B297873B1B93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806375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39787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243821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5897CBD-26BE-6F01-B034-A50F41DED7A0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603824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7958682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588473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F64765D-A71F-04F0-F157-DC189155C1F8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85781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6318669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94948702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58BB42-E5EC-4ED5-AB09-FAA68D6CE2BF}" type="slidenum">
              <a:rPr lang="de-DE"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307245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666434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268345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6B95096-C223-3E3C-A6DD-66E235E849B4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537318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0904912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4111200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30AF107-6F9D-E933-08CB-C643CBFA5796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476271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4912042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473528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CB42E4D-15B4-992D-BD53-B6EC8EB0B97F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66296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358063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3111619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8F9A85-560D-7A7C-A1DA-1666E907FD7F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853840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5547154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7643706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5038CBD-EECA-FBB4-0783-0915509E46AB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595591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7921234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Einzelne Veranstaltungen der Abteilung</a:t>
            </a:r>
            <a:endParaRPr/>
          </a:p>
        </p:txBody>
      </p:sp>
      <p:sp>
        <p:nvSpPr>
          <p:cNvPr id="213901378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258BB42-E5EC-4ED5-AB09-FAA68D6CE2BF}" type="slidenum">
              <a:rPr lang="de-DE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242919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027282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8522988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1C8442F-3660-D94D-F97C-E528363DBD5D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740395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6019305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427884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1A09154-3F8F-F65D-DCF5-54741282D95E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54211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257716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7376967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9CCFE8-5DC5-B73F-B2A7-D7B39F91413B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329734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548100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7349406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DEE9920-5DF1-FAFA-F46B-0BE6824B11FA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84534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1108735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64317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0CD26C9-110C-DA8D-770C-0B1AD52A58BF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602970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163962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3308117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5E266C7-388D-9305-B262-563086B77326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512474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9062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521447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B530881-3A69-4E7B-A99D-32DA1DA939E3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308479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427568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0214926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542C449-C30F-C0CA-A92D-75CE28B7323B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80915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2223547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351706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EA6AF25-69C8-2398-91AF-542CF301EC39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70344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585299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0218671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E054BF2-FCE3-5129-914C-EE0C18A0B03F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036873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1764550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1841031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76BD1F-2D24-422C-3B6F-940461FF35A1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261615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4035165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1592735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39F6C0-1DB5-E1F5-E752-8A8E23E4F1A2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378645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252211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168769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FEC1B53-F6AC-DE39-B426-A7EA568D62FB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980794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062178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207938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7A8238-5F99-8D58-E845-93A4B3D27903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404146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1341276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4493978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D93E68D-2D37-B50E-E91F-935D5D446EF3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982935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971320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9039877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7813FCF-9BE7-9E23-4327-4DC3FAFAFD65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31143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603987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689077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AAD5DF-58EC-6C5A-531D-21C6AFE91AD2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95679483" name="Gruppieren 27"/>
          <p:cNvGrpSpPr>
            <a:grpSpLocks noChangeAspect="1"/>
          </p:cNvGrpSpPr>
          <p:nvPr/>
        </p:nvGrpSpPr>
        <p:grpSpPr bwMode="auto">
          <a:xfrm>
            <a:off x="4997938" y="0"/>
            <a:ext cx="7201877" cy="6858000"/>
            <a:chOff x="3778209" y="0"/>
            <a:chExt cx="5444993" cy="5184775"/>
          </a:xfrm>
        </p:grpSpPr>
        <p:pic>
          <p:nvPicPr>
            <p:cNvPr id="5" name="Grafik 30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3778209" y="0"/>
              <a:ext cx="5444993" cy="51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Grafik 31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>
              <a:off x="7060771" y="1620454"/>
              <a:ext cx="1975907" cy="26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52959558" name="Gruppieren 69"/>
          <p:cNvGrpSpPr>
            <a:grpSpLocks noChangeAspect="1"/>
          </p:cNvGrpSpPr>
          <p:nvPr/>
        </p:nvGrpSpPr>
        <p:grpSpPr bwMode="auto">
          <a:xfrm>
            <a:off x="381001" y="381000"/>
            <a:ext cx="2231292" cy="857250"/>
            <a:chOff x="7081838" y="144463"/>
            <a:chExt cx="1871662" cy="719137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9" name="Freeform 5"/>
            <p:cNvSpPr/>
            <p:nvPr userDrawn="1"/>
          </p:nvSpPr>
          <p:spPr bwMode="auto">
            <a:xfrm>
              <a:off x="8217618" y="144463"/>
              <a:ext cx="455623" cy="391530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 extrusionOk="0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8217618" y="654518"/>
              <a:ext cx="712937" cy="199760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8217618" y="144463"/>
              <a:ext cx="712937" cy="478093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 extrusionOk="0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8250397" y="690474"/>
              <a:ext cx="95058" cy="13184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 extrusionOk="0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8365122" y="689143"/>
              <a:ext cx="106531" cy="133174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 extrusionOk="0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4" name="Freeform 10"/>
            <p:cNvSpPr/>
            <p:nvPr userDrawn="1"/>
          </p:nvSpPr>
          <p:spPr bwMode="auto">
            <a:xfrm>
              <a:off x="8496237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5" name="Freeform 11"/>
            <p:cNvSpPr/>
            <p:nvPr userDrawn="1"/>
          </p:nvSpPr>
          <p:spPr bwMode="auto">
            <a:xfrm>
              <a:off x="8628991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6" name="Freeform 12"/>
            <p:cNvSpPr/>
            <p:nvPr userDrawn="1"/>
          </p:nvSpPr>
          <p:spPr bwMode="auto">
            <a:xfrm>
              <a:off x="7081838" y="691807"/>
              <a:ext cx="95058" cy="130510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 extrusionOk="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7" name="Freeform 13"/>
            <p:cNvSpPr/>
            <p:nvPr userDrawn="1"/>
          </p:nvSpPr>
          <p:spPr bwMode="auto">
            <a:xfrm>
              <a:off x="7208034" y="691807"/>
              <a:ext cx="101614" cy="129178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 extrusionOk="0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 userDrawn="1"/>
          </p:nvSpPr>
          <p:spPr bwMode="auto">
            <a:xfrm>
              <a:off x="7340789" y="691807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19" name="Freeform 15"/>
            <p:cNvSpPr/>
            <p:nvPr userDrawn="1"/>
          </p:nvSpPr>
          <p:spPr bwMode="auto">
            <a:xfrm>
              <a:off x="7378484" y="691807"/>
              <a:ext cx="109809" cy="129178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 extrusionOk="0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0" name="Freeform 16"/>
            <p:cNvSpPr/>
            <p:nvPr userDrawn="1"/>
          </p:nvSpPr>
          <p:spPr bwMode="auto">
            <a:xfrm>
              <a:off x="7506321" y="691807"/>
              <a:ext cx="80308" cy="129178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 extrusionOk="0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 userDrawn="1"/>
          </p:nvSpPr>
          <p:spPr bwMode="auto">
            <a:xfrm>
              <a:off x="7612852" y="690474"/>
              <a:ext cx="91780" cy="130510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 extrusionOk="0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2" name="Freeform 18"/>
            <p:cNvSpPr/>
            <p:nvPr userDrawn="1"/>
          </p:nvSpPr>
          <p:spPr bwMode="auto">
            <a:xfrm>
              <a:off x="7722660" y="689143"/>
              <a:ext cx="86864" cy="133174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 extrusionOk="0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 userDrawn="1"/>
          </p:nvSpPr>
          <p:spPr bwMode="auto">
            <a:xfrm>
              <a:off x="7834108" y="691807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24" name="Freeform 20"/>
            <p:cNvSpPr/>
            <p:nvPr userDrawn="1"/>
          </p:nvSpPr>
          <p:spPr bwMode="auto">
            <a:xfrm>
              <a:off x="7871804" y="691807"/>
              <a:ext cx="101614" cy="129178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 extrusionOk="0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7968500" y="657181"/>
              <a:ext cx="114725" cy="163803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 extrusionOk="0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6" name="Freeform 22"/>
            <p:cNvSpPr/>
            <p:nvPr userDrawn="1"/>
          </p:nvSpPr>
          <p:spPr bwMode="auto">
            <a:xfrm>
              <a:off x="8078310" y="691807"/>
              <a:ext cx="99974" cy="129178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 extrusionOk="0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</p:grpSp>
      <p:sp>
        <p:nvSpPr>
          <p:cNvPr id="445801757" name="Titel 1"/>
          <p:cNvSpPr>
            <a:spLocks noGrp="1"/>
          </p:cNvSpPr>
          <p:nvPr>
            <p:ph type="ctrTitle"/>
          </p:nvPr>
        </p:nvSpPr>
        <p:spPr bwMode="auto">
          <a:xfrm>
            <a:off x="1715347" y="2095721"/>
            <a:ext cx="6666758" cy="476179"/>
          </a:xfrm>
        </p:spPr>
        <p:txBody>
          <a:bodyPr wrap="none"/>
          <a:lstStyle>
            <a:lvl1pPr>
              <a:lnSpc>
                <a:spcPts val="3439"/>
              </a:lnSpc>
              <a:defRPr sz="3450" cap="all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866416572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715347" y="2571782"/>
            <a:ext cx="6666758" cy="2476130"/>
          </a:xfrm>
        </p:spPr>
        <p:txBody>
          <a:bodyPr/>
          <a:lstStyle>
            <a:lvl1pPr marL="0" indent="0" algn="l">
              <a:lnSpc>
                <a:spcPts val="5157"/>
              </a:lnSpc>
              <a:spcBef>
                <a:spcPts val="0"/>
              </a:spcBef>
              <a:spcAft>
                <a:spcPts val="0"/>
              </a:spcAft>
              <a:buNone/>
              <a:defRPr sz="4550" cap="all">
                <a:solidFill>
                  <a:schemeClr val="accent2"/>
                </a:solidFill>
                <a:latin typeface="Exo 2 Semi Bold"/>
              </a:defRPr>
            </a:lvl1pPr>
            <a:lvl2pPr marL="655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5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0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5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TwoObj" preserve="1" userDrawn="1">
  <p:cSld name="Titel, Text und 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5670550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482951777" name="Textplatzhalter 2"/>
          <p:cNvSpPr>
            <a:spLocks noGrp="1"/>
          </p:cNvSpPr>
          <p:nvPr>
            <p:ph type="body" sz="half" idx="1"/>
          </p:nvPr>
        </p:nvSpPr>
        <p:spPr bwMode="auto">
          <a:xfrm>
            <a:off x="380084" y="1618960"/>
            <a:ext cx="5524827" cy="4382316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136807946" name="Inhaltsplatzhalter 3"/>
          <p:cNvSpPr>
            <a:spLocks noGrp="1"/>
          </p:cNvSpPr>
          <p:nvPr>
            <p:ph sz="quarter" idx="2"/>
          </p:nvPr>
        </p:nvSpPr>
        <p:spPr bwMode="auto">
          <a:xfrm>
            <a:off x="6287091" y="1618960"/>
            <a:ext cx="5524828" cy="2001124"/>
          </a:xfrm>
        </p:spPr>
        <p:txBody>
          <a:bodyPr/>
          <a:lstStyle>
            <a:lvl1pPr marL="0" indent="0">
              <a:buNone/>
              <a:defRPr/>
            </a:lvl1pPr>
            <a:lvl2pPr marL="309453" indent="0">
              <a:buNone/>
              <a:defRPr/>
            </a:lvl2pPr>
            <a:lvl3pPr marL="618905" indent="0">
              <a:buNone/>
              <a:defRPr/>
            </a:lvl3pPr>
            <a:lvl4pPr marL="928358" indent="0">
              <a:buNone/>
              <a:defRPr/>
            </a:lvl4pPr>
            <a:lvl5pPr marL="1237811" indent="0">
              <a:buNone/>
              <a:defRPr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1141135041" name="Inhaltsplatzhalter 4"/>
          <p:cNvSpPr>
            <a:spLocks noGrp="1"/>
          </p:cNvSpPr>
          <p:nvPr>
            <p:ph sz="quarter" idx="3"/>
          </p:nvPr>
        </p:nvSpPr>
        <p:spPr bwMode="auto">
          <a:xfrm>
            <a:off x="6287091" y="4000151"/>
            <a:ext cx="5524828" cy="2001124"/>
          </a:xfrm>
        </p:spPr>
        <p:txBody>
          <a:bodyPr/>
          <a:lstStyle>
            <a:lvl1pPr marL="0" indent="0">
              <a:buNone/>
              <a:defRPr/>
            </a:lvl1pPr>
            <a:lvl2pPr marL="309453" indent="0">
              <a:buNone/>
              <a:defRPr/>
            </a:lvl2pPr>
            <a:lvl3pPr marL="618905" indent="0">
              <a:buNone/>
              <a:defRPr/>
            </a:lvl3pPr>
            <a:lvl4pPr marL="928358" indent="0">
              <a:buNone/>
              <a:defRPr/>
            </a:lvl4pPr>
            <a:lvl5pPr marL="1237811" indent="0">
              <a:buNone/>
              <a:defRPr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694896481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1589383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23320183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439C322-C4F0-404A-AE07-8F52C7C97541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el und vier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0923233" name="Titel 1"/>
          <p:cNvSpPr>
            <a:spLocks noGrp="1"/>
          </p:cNvSpPr>
          <p:nvPr>
            <p:ph type="title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764169389" name="Inhaltsplatzhalter 2"/>
          <p:cNvSpPr>
            <a:spLocks noGrp="1"/>
          </p:cNvSpPr>
          <p:nvPr>
            <p:ph sz="quarter" idx="1"/>
          </p:nvPr>
        </p:nvSpPr>
        <p:spPr bwMode="auto">
          <a:xfrm>
            <a:off x="380083" y="1618960"/>
            <a:ext cx="5524827" cy="2001124"/>
          </a:xfrm>
        </p:spPr>
        <p:txBody>
          <a:bodyPr/>
          <a:lstStyle>
            <a:lvl1pPr marL="206302" indent="-206302">
              <a:spcBef>
                <a:spcPts val="0"/>
              </a:spcBef>
              <a:spcAft>
                <a:spcPts val="602"/>
              </a:spcAft>
              <a:defRPr sz="1950"/>
            </a:lvl1pPr>
            <a:lvl2pPr marL="412604" indent="-206302">
              <a:spcBef>
                <a:spcPts val="0"/>
              </a:spcBef>
              <a:spcAft>
                <a:spcPts val="602"/>
              </a:spcAft>
              <a:defRPr sz="1950"/>
            </a:lvl2pPr>
            <a:lvl3pPr marL="618905" indent="-206302">
              <a:spcBef>
                <a:spcPts val="0"/>
              </a:spcBef>
              <a:spcAft>
                <a:spcPts val="602"/>
              </a:spcAft>
              <a:defRPr sz="1950"/>
            </a:lvl3pPr>
            <a:lvl4pPr marL="825207" indent="-206302">
              <a:spcBef>
                <a:spcPts val="0"/>
              </a:spcBef>
              <a:spcAft>
                <a:spcPts val="602"/>
              </a:spcAft>
              <a:defRPr sz="1950"/>
            </a:lvl4pPr>
            <a:lvl5pPr marL="1031509" indent="-206302">
              <a:spcAft>
                <a:spcPts val="602"/>
              </a:spcAft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632392204" name="Inhaltsplatzhalter 3"/>
          <p:cNvSpPr>
            <a:spLocks noGrp="1"/>
          </p:cNvSpPr>
          <p:nvPr>
            <p:ph sz="quarter" idx="2"/>
          </p:nvPr>
        </p:nvSpPr>
        <p:spPr bwMode="auto">
          <a:xfrm>
            <a:off x="6287091" y="1618960"/>
            <a:ext cx="5524828" cy="2001124"/>
          </a:xfrm>
        </p:spPr>
        <p:txBody>
          <a:bodyPr/>
          <a:lstStyle>
            <a:lvl1pPr marL="206302" indent="-206302">
              <a:spcBef>
                <a:spcPts val="0"/>
              </a:spcBef>
              <a:spcAft>
                <a:spcPts val="602"/>
              </a:spcAft>
              <a:defRPr sz="1950"/>
            </a:lvl1pPr>
            <a:lvl2pPr marL="412604" indent="-206302">
              <a:spcBef>
                <a:spcPts val="0"/>
              </a:spcBef>
              <a:spcAft>
                <a:spcPts val="602"/>
              </a:spcAft>
              <a:defRPr sz="1950"/>
            </a:lvl2pPr>
            <a:lvl3pPr marL="618905" indent="-206302">
              <a:spcBef>
                <a:spcPts val="0"/>
              </a:spcBef>
              <a:spcAft>
                <a:spcPts val="602"/>
              </a:spcAft>
              <a:defRPr sz="1950"/>
            </a:lvl3pPr>
            <a:lvl4pPr marL="825207" indent="-206302">
              <a:spcBef>
                <a:spcPts val="0"/>
              </a:spcBef>
              <a:spcAft>
                <a:spcPts val="602"/>
              </a:spcAft>
              <a:defRPr sz="1950"/>
            </a:lvl4pPr>
            <a:lvl5pPr marL="1031509" indent="-206302">
              <a:spcAft>
                <a:spcPts val="602"/>
              </a:spcAft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12096523" name="Inhaltsplatzhalter 4"/>
          <p:cNvSpPr>
            <a:spLocks noGrp="1"/>
          </p:cNvSpPr>
          <p:nvPr>
            <p:ph sz="quarter" idx="3"/>
          </p:nvPr>
        </p:nvSpPr>
        <p:spPr bwMode="auto">
          <a:xfrm>
            <a:off x="394977" y="4000151"/>
            <a:ext cx="5509932" cy="2001124"/>
          </a:xfrm>
        </p:spPr>
        <p:txBody>
          <a:bodyPr/>
          <a:lstStyle>
            <a:lvl1pPr marL="206302" indent="-206302">
              <a:spcBef>
                <a:spcPts val="0"/>
              </a:spcBef>
              <a:spcAft>
                <a:spcPts val="602"/>
              </a:spcAft>
              <a:defRPr sz="1950"/>
            </a:lvl1pPr>
            <a:lvl2pPr marL="412604" indent="-206302">
              <a:spcBef>
                <a:spcPts val="0"/>
              </a:spcBef>
              <a:spcAft>
                <a:spcPts val="602"/>
              </a:spcAft>
              <a:defRPr sz="1950"/>
            </a:lvl2pPr>
            <a:lvl3pPr marL="618905" indent="-206302">
              <a:spcBef>
                <a:spcPts val="0"/>
              </a:spcBef>
              <a:spcAft>
                <a:spcPts val="602"/>
              </a:spcAft>
              <a:defRPr sz="1950"/>
            </a:lvl3pPr>
            <a:lvl4pPr marL="825207" indent="-206302">
              <a:spcBef>
                <a:spcPts val="0"/>
              </a:spcBef>
              <a:spcAft>
                <a:spcPts val="602"/>
              </a:spcAft>
              <a:defRPr sz="1950"/>
            </a:lvl4pPr>
            <a:lvl5pPr marL="1031509" indent="-206302">
              <a:spcAft>
                <a:spcPts val="602"/>
              </a:spcAft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786666003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287091" y="4000151"/>
            <a:ext cx="5524828" cy="2001124"/>
          </a:xfrm>
        </p:spPr>
        <p:txBody>
          <a:bodyPr/>
          <a:lstStyle>
            <a:lvl1pPr marL="206302" indent="-206302">
              <a:spcBef>
                <a:spcPts val="0"/>
              </a:spcBef>
              <a:spcAft>
                <a:spcPts val="602"/>
              </a:spcAft>
              <a:defRPr sz="1950"/>
            </a:lvl1pPr>
            <a:lvl2pPr marL="412604" indent="-206302">
              <a:spcBef>
                <a:spcPts val="0"/>
              </a:spcBef>
              <a:spcAft>
                <a:spcPts val="602"/>
              </a:spcAft>
              <a:defRPr sz="1950"/>
            </a:lvl2pPr>
            <a:lvl3pPr marL="618905" indent="-206302">
              <a:spcBef>
                <a:spcPts val="0"/>
              </a:spcBef>
              <a:spcAft>
                <a:spcPts val="602"/>
              </a:spcAft>
              <a:defRPr sz="1950"/>
            </a:lvl3pPr>
            <a:lvl4pPr marL="825207" indent="-206302">
              <a:spcBef>
                <a:spcPts val="0"/>
              </a:spcBef>
              <a:spcAft>
                <a:spcPts val="602"/>
              </a:spcAft>
              <a:defRPr sz="1950"/>
            </a:lvl4pPr>
            <a:lvl5pPr marL="1031509" indent="-206302">
              <a:spcAft>
                <a:spcPts val="602"/>
              </a:spcAft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51346539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9267940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1421927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DC4969CD-BAA6-47EF-AFAA-38592BF46767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1487333" name="Titel 1"/>
          <p:cNvSpPr>
            <a:spLocks noGrp="1"/>
          </p:cNvSpPr>
          <p:nvPr>
            <p:ph type="title"/>
          </p:nvPr>
        </p:nvSpPr>
        <p:spPr bwMode="auto">
          <a:xfrm>
            <a:off x="3239452" y="382167"/>
            <a:ext cx="8571547" cy="856510"/>
          </a:xfrm>
        </p:spPr>
        <p:txBody>
          <a:bodyPr/>
          <a:lstStyle>
            <a:lvl1pPr algn="l">
              <a:defRPr sz="3450" b="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925718069" name="Bildplatzhalter 2"/>
          <p:cNvSpPr>
            <a:spLocks noGrp="1"/>
          </p:cNvSpPr>
          <p:nvPr>
            <p:ph type="pic" idx="1"/>
          </p:nvPr>
        </p:nvSpPr>
        <p:spPr bwMode="auto">
          <a:xfrm>
            <a:off x="382269" y="1618959"/>
            <a:ext cx="11428729" cy="390466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67616" tIns="167616" rtlCol="0">
            <a:noAutofit/>
          </a:bodyPr>
          <a:lstStyle>
            <a:lvl1pPr marL="0" indent="0">
              <a:buNone/>
              <a:defRPr sz="1950"/>
            </a:lvl1pPr>
            <a:lvl2pPr marL="655008" indent="0">
              <a:buNone/>
              <a:defRPr sz="4050"/>
            </a:lvl2pPr>
            <a:lvl3pPr marL="1310017" indent="0">
              <a:buNone/>
              <a:defRPr sz="3450"/>
            </a:lvl3pPr>
            <a:lvl4pPr marL="1965024" indent="0">
              <a:buNone/>
              <a:defRPr sz="2850"/>
            </a:lvl4pPr>
            <a:lvl5pPr marL="2620032" indent="0">
              <a:buNone/>
              <a:defRPr sz="2850"/>
            </a:lvl5pPr>
            <a:lvl6pPr marL="3275041" indent="0">
              <a:buNone/>
              <a:defRPr sz="2850"/>
            </a:lvl6pPr>
            <a:lvl7pPr marL="3930049" indent="0">
              <a:buNone/>
              <a:defRPr sz="2850"/>
            </a:lvl7pPr>
            <a:lvl8pPr marL="4585057" indent="0">
              <a:buNone/>
              <a:defRPr sz="2850"/>
            </a:lvl8pPr>
            <a:lvl9pPr marL="5240065" indent="0">
              <a:buNone/>
              <a:defRPr sz="2850"/>
            </a:lvl9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423528862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380081" y="5524473"/>
            <a:ext cx="11428729" cy="476179"/>
          </a:xfrm>
        </p:spPr>
        <p:txBody>
          <a:bodyPr anchor="ctr"/>
          <a:lstStyle>
            <a:lvl1pPr marL="0" indent="0">
              <a:buNone/>
              <a:defRPr sz="1950"/>
            </a:lvl1pPr>
            <a:lvl2pPr marL="655008" indent="0">
              <a:buNone/>
              <a:defRPr sz="1700"/>
            </a:lvl2pPr>
            <a:lvl3pPr marL="1310017" indent="0">
              <a:buNone/>
              <a:defRPr sz="1500"/>
            </a:lvl3pPr>
            <a:lvl4pPr marL="1965024" indent="0">
              <a:buNone/>
              <a:defRPr sz="1250"/>
            </a:lvl4pPr>
            <a:lvl5pPr marL="2620032" indent="0">
              <a:buNone/>
              <a:defRPr sz="1250"/>
            </a:lvl5pPr>
            <a:lvl6pPr marL="3275041" indent="0">
              <a:buNone/>
              <a:defRPr sz="1250"/>
            </a:lvl6pPr>
            <a:lvl7pPr marL="3930049" indent="0">
              <a:buNone/>
              <a:defRPr sz="1250"/>
            </a:lvl7pPr>
            <a:lvl8pPr marL="4585057" indent="0">
              <a:buNone/>
              <a:defRPr sz="1250"/>
            </a:lvl8pPr>
            <a:lvl9pPr marL="5240065" indent="0">
              <a:buNone/>
              <a:defRPr sz="125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722958185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0630344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32575023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989BF60-D9AC-4402-95BF-BF94614B6E7A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0451433" name="Titel 1"/>
          <p:cNvSpPr>
            <a:spLocks noGrp="1"/>
          </p:cNvSpPr>
          <p:nvPr>
            <p:ph type="title"/>
          </p:nvPr>
        </p:nvSpPr>
        <p:spPr bwMode="auto">
          <a:xfrm>
            <a:off x="3239452" y="382166"/>
            <a:ext cx="8571547" cy="857122"/>
          </a:xfrm>
        </p:spPr>
        <p:txBody>
          <a:bodyPr/>
          <a:lstStyle>
            <a:lvl1pPr algn="l">
              <a:defRPr sz="3450" b="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994095628" name="Bildplatzhalter 2"/>
          <p:cNvSpPr>
            <a:spLocks noGrp="1"/>
          </p:cNvSpPr>
          <p:nvPr>
            <p:ph type="pic" idx="1"/>
          </p:nvPr>
        </p:nvSpPr>
        <p:spPr bwMode="auto">
          <a:xfrm>
            <a:off x="381867" y="1618959"/>
            <a:ext cx="7809632" cy="4380845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67616" tIns="167616" rtlCol="0">
            <a:noAutofit/>
          </a:bodyPr>
          <a:lstStyle>
            <a:lvl1pPr marL="0" indent="0">
              <a:buNone/>
              <a:defRPr sz="1950"/>
            </a:lvl1pPr>
            <a:lvl2pPr marL="655008" indent="0">
              <a:buNone/>
              <a:defRPr sz="4050"/>
            </a:lvl2pPr>
            <a:lvl3pPr marL="1310017" indent="0">
              <a:buNone/>
              <a:defRPr sz="3450"/>
            </a:lvl3pPr>
            <a:lvl4pPr marL="1965024" indent="0">
              <a:buNone/>
              <a:defRPr sz="2850"/>
            </a:lvl4pPr>
            <a:lvl5pPr marL="2620032" indent="0">
              <a:buNone/>
              <a:defRPr sz="2850"/>
            </a:lvl5pPr>
            <a:lvl6pPr marL="3275041" indent="0">
              <a:buNone/>
              <a:defRPr sz="2850"/>
            </a:lvl6pPr>
            <a:lvl7pPr marL="3930049" indent="0">
              <a:buNone/>
              <a:defRPr sz="2850"/>
            </a:lvl7pPr>
            <a:lvl8pPr marL="4585057" indent="0">
              <a:buNone/>
              <a:defRPr sz="2850"/>
            </a:lvl8pPr>
            <a:lvl9pPr marL="5240065" indent="0">
              <a:buNone/>
              <a:defRPr sz="2850"/>
            </a:lvl9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10929878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8572499" y="1618959"/>
            <a:ext cx="3239420" cy="4380845"/>
          </a:xfrm>
        </p:spPr>
        <p:txBody>
          <a:bodyPr/>
          <a:lstStyle>
            <a:lvl1pPr marL="0" indent="0">
              <a:buNone/>
              <a:defRPr sz="1950"/>
            </a:lvl1pPr>
            <a:lvl2pPr marL="655008" indent="0">
              <a:buNone/>
              <a:defRPr sz="1700"/>
            </a:lvl2pPr>
            <a:lvl3pPr marL="1310017" indent="0">
              <a:buNone/>
              <a:defRPr sz="1500"/>
            </a:lvl3pPr>
            <a:lvl4pPr marL="1965024" indent="0">
              <a:buNone/>
              <a:defRPr sz="1250"/>
            </a:lvl4pPr>
            <a:lvl5pPr marL="2620032" indent="0">
              <a:buNone/>
              <a:defRPr sz="1250"/>
            </a:lvl5pPr>
            <a:lvl6pPr marL="3275041" indent="0">
              <a:buNone/>
              <a:defRPr sz="1250"/>
            </a:lvl6pPr>
            <a:lvl7pPr marL="3930049" indent="0">
              <a:buNone/>
              <a:defRPr sz="1250"/>
            </a:lvl7pPr>
            <a:lvl8pPr marL="4585057" indent="0">
              <a:buNone/>
              <a:defRPr sz="1250"/>
            </a:lvl8pPr>
            <a:lvl9pPr marL="5240065" indent="0">
              <a:buNone/>
              <a:defRPr sz="125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304475895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0910466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2583077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01DA7D3-2A22-4C6B-8D29-F8B78B5D8720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Bilder mit 2-spaltigem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2914848" name="Titel 1"/>
          <p:cNvSpPr>
            <a:spLocks noGrp="1"/>
          </p:cNvSpPr>
          <p:nvPr>
            <p:ph type="title"/>
          </p:nvPr>
        </p:nvSpPr>
        <p:spPr bwMode="auto">
          <a:xfrm>
            <a:off x="3239452" y="382166"/>
            <a:ext cx="8571547" cy="857122"/>
          </a:xfrm>
        </p:spPr>
        <p:txBody>
          <a:bodyPr/>
          <a:lstStyle>
            <a:lvl1pPr algn="l">
              <a:defRPr lang="de-DE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17053058" name="Bildplatzhalter 2"/>
          <p:cNvSpPr>
            <a:spLocks noGrp="1"/>
          </p:cNvSpPr>
          <p:nvPr>
            <p:ph type="pic" idx="1"/>
          </p:nvPr>
        </p:nvSpPr>
        <p:spPr bwMode="auto">
          <a:xfrm>
            <a:off x="381869" y="1618957"/>
            <a:ext cx="2476092" cy="200112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67616" tIns="167616" rtlCol="0">
            <a:noAutofit/>
          </a:bodyPr>
          <a:lstStyle>
            <a:lvl1pPr marL="0" indent="0">
              <a:buNone/>
              <a:defRPr sz="1950"/>
            </a:lvl1pPr>
            <a:lvl2pPr marL="655008" indent="0">
              <a:buNone/>
              <a:defRPr sz="4050"/>
            </a:lvl2pPr>
            <a:lvl3pPr marL="1310017" indent="0">
              <a:buNone/>
              <a:defRPr sz="3450"/>
            </a:lvl3pPr>
            <a:lvl4pPr marL="1965024" indent="0">
              <a:buNone/>
              <a:defRPr sz="2850"/>
            </a:lvl4pPr>
            <a:lvl5pPr marL="2620032" indent="0">
              <a:buNone/>
              <a:defRPr sz="2850"/>
            </a:lvl5pPr>
            <a:lvl6pPr marL="3275041" indent="0">
              <a:buNone/>
              <a:defRPr sz="2850"/>
            </a:lvl6pPr>
            <a:lvl7pPr marL="3930049" indent="0">
              <a:buNone/>
              <a:defRPr sz="2850"/>
            </a:lvl7pPr>
            <a:lvl8pPr marL="4585057" indent="0">
              <a:buNone/>
              <a:defRPr sz="2850"/>
            </a:lvl8pPr>
            <a:lvl9pPr marL="5240065" indent="0">
              <a:buNone/>
              <a:defRPr sz="2850"/>
            </a:lvl9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63666770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3238500" y="1618959"/>
            <a:ext cx="8573420" cy="4380845"/>
          </a:xfrm>
        </p:spPr>
        <p:txBody>
          <a:bodyPr numCol="2" spcCol="251424"/>
          <a:lstStyle>
            <a:lvl1pPr marL="0" indent="0">
              <a:buNone/>
              <a:defRPr sz="1950"/>
            </a:lvl1pPr>
            <a:lvl2pPr marL="655008" indent="0">
              <a:buNone/>
              <a:defRPr sz="1700"/>
            </a:lvl2pPr>
            <a:lvl3pPr marL="1310017" indent="0">
              <a:buNone/>
              <a:defRPr sz="1500"/>
            </a:lvl3pPr>
            <a:lvl4pPr marL="1965024" indent="0">
              <a:buNone/>
              <a:defRPr sz="1250"/>
            </a:lvl4pPr>
            <a:lvl5pPr marL="2620032" indent="0">
              <a:buNone/>
              <a:defRPr sz="1250"/>
            </a:lvl5pPr>
            <a:lvl6pPr marL="3275041" indent="0">
              <a:buNone/>
              <a:defRPr sz="1250"/>
            </a:lvl6pPr>
            <a:lvl7pPr marL="3930049" indent="0">
              <a:buNone/>
              <a:defRPr sz="1250"/>
            </a:lvl7pPr>
            <a:lvl8pPr marL="4585057" indent="0">
              <a:buNone/>
              <a:defRPr sz="1250"/>
            </a:lvl8pPr>
            <a:lvl9pPr marL="5240065" indent="0">
              <a:buNone/>
              <a:defRPr sz="125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1520874622" name="Bildplatzhalter 8"/>
          <p:cNvSpPr>
            <a:spLocks noGrp="1"/>
          </p:cNvSpPr>
          <p:nvPr>
            <p:ph type="pic" sz="quarter" idx="13"/>
          </p:nvPr>
        </p:nvSpPr>
        <p:spPr bwMode="auto">
          <a:xfrm>
            <a:off x="380083" y="4000151"/>
            <a:ext cx="2477878" cy="2001124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67616" tIns="167616" rtlCol="0">
            <a:noAutofit/>
          </a:bodyPr>
          <a:lstStyle>
            <a:lvl1pPr marL="0" indent="0">
              <a:buNone/>
              <a:defRPr sz="1950"/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588324011" name="Datumsplatzhalt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92525404" name="Fußzeilenplatzhalter 4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9286357" name="Foliennummernplatzhalter 5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779E30D-5F04-44EC-8D48-F2F403E3FBE3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492721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782036320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0107701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06542562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CCC1DE9-BA03-4A13-BBC3-D1DBAC76EC16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1910943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88550532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7418309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543CBE0-BE29-4262-AC0C-37F11955B9EC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0825648" name="Gruppieren 30"/>
          <p:cNvGrpSpPr>
            <a:grpSpLocks noChangeAspect="1"/>
          </p:cNvGrpSpPr>
          <p:nvPr/>
        </p:nvGrpSpPr>
        <p:grpSpPr bwMode="auto">
          <a:xfrm>
            <a:off x="381001" y="381000"/>
            <a:ext cx="2231292" cy="857250"/>
            <a:chOff x="7081838" y="144463"/>
            <a:chExt cx="1871662" cy="719137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6" name="Freeform 5"/>
            <p:cNvSpPr/>
            <p:nvPr userDrawn="1"/>
          </p:nvSpPr>
          <p:spPr bwMode="auto">
            <a:xfrm>
              <a:off x="8217618" y="144463"/>
              <a:ext cx="455623" cy="391530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 extrusionOk="0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8217618" y="654518"/>
              <a:ext cx="712937" cy="199760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10" name="Freeform 7"/>
            <p:cNvSpPr/>
            <p:nvPr userDrawn="1"/>
          </p:nvSpPr>
          <p:spPr bwMode="auto">
            <a:xfrm>
              <a:off x="8217618" y="144463"/>
              <a:ext cx="712937" cy="478093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 extrusionOk="0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8250397" y="690474"/>
              <a:ext cx="95058" cy="13184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 extrusionOk="0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8365122" y="689143"/>
              <a:ext cx="106531" cy="133174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 extrusionOk="0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3" name="Freeform 10"/>
            <p:cNvSpPr/>
            <p:nvPr userDrawn="1"/>
          </p:nvSpPr>
          <p:spPr bwMode="auto">
            <a:xfrm>
              <a:off x="8496237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4" name="Freeform 11"/>
            <p:cNvSpPr/>
            <p:nvPr userDrawn="1"/>
          </p:nvSpPr>
          <p:spPr bwMode="auto">
            <a:xfrm>
              <a:off x="8628991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5" name="Freeform 12"/>
            <p:cNvSpPr/>
            <p:nvPr userDrawn="1"/>
          </p:nvSpPr>
          <p:spPr bwMode="auto">
            <a:xfrm>
              <a:off x="7081838" y="691807"/>
              <a:ext cx="95058" cy="130510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 extrusionOk="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6" name="Freeform 13"/>
            <p:cNvSpPr/>
            <p:nvPr userDrawn="1"/>
          </p:nvSpPr>
          <p:spPr bwMode="auto">
            <a:xfrm>
              <a:off x="7208034" y="691807"/>
              <a:ext cx="101614" cy="129178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 extrusionOk="0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 userDrawn="1"/>
          </p:nvSpPr>
          <p:spPr bwMode="auto">
            <a:xfrm>
              <a:off x="7340789" y="691807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18" name="Freeform 15"/>
            <p:cNvSpPr/>
            <p:nvPr userDrawn="1"/>
          </p:nvSpPr>
          <p:spPr bwMode="auto">
            <a:xfrm>
              <a:off x="7378484" y="691807"/>
              <a:ext cx="109809" cy="129178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 extrusionOk="0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9" name="Freeform 16"/>
            <p:cNvSpPr/>
            <p:nvPr userDrawn="1"/>
          </p:nvSpPr>
          <p:spPr bwMode="auto">
            <a:xfrm>
              <a:off x="7506321" y="691807"/>
              <a:ext cx="80308" cy="129178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 extrusionOk="0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 userDrawn="1"/>
          </p:nvSpPr>
          <p:spPr bwMode="auto">
            <a:xfrm>
              <a:off x="7612852" y="690474"/>
              <a:ext cx="91780" cy="130510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 extrusionOk="0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1" name="Freeform 18"/>
            <p:cNvSpPr/>
            <p:nvPr userDrawn="1"/>
          </p:nvSpPr>
          <p:spPr bwMode="auto">
            <a:xfrm>
              <a:off x="7722660" y="689143"/>
              <a:ext cx="86864" cy="133174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 extrusionOk="0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2" name="Rectangle 19"/>
            <p:cNvSpPr>
              <a:spLocks noChangeArrowheads="1"/>
            </p:cNvSpPr>
            <p:nvPr userDrawn="1"/>
          </p:nvSpPr>
          <p:spPr bwMode="auto">
            <a:xfrm>
              <a:off x="7834108" y="691807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23" name="Freeform 20"/>
            <p:cNvSpPr/>
            <p:nvPr userDrawn="1"/>
          </p:nvSpPr>
          <p:spPr bwMode="auto">
            <a:xfrm>
              <a:off x="7871804" y="691807"/>
              <a:ext cx="101614" cy="129178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 extrusionOk="0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 userDrawn="1"/>
          </p:nvSpPr>
          <p:spPr bwMode="auto">
            <a:xfrm>
              <a:off x="7968500" y="657181"/>
              <a:ext cx="114725" cy="163803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 extrusionOk="0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5" name="Freeform 22"/>
            <p:cNvSpPr/>
            <p:nvPr userDrawn="1"/>
          </p:nvSpPr>
          <p:spPr bwMode="auto">
            <a:xfrm>
              <a:off x="8078310" y="691807"/>
              <a:ext cx="99974" cy="129178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 extrusionOk="0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</p:grpSp>
      <p:sp>
        <p:nvSpPr>
          <p:cNvPr id="248213005" name="Freeform 7"/>
          <p:cNvSpPr>
            <a:spLocks noChangeAspect="1"/>
          </p:cNvSpPr>
          <p:nvPr/>
        </p:nvSpPr>
        <p:spPr bwMode="auto">
          <a:xfrm>
            <a:off x="1713524" y="1"/>
            <a:ext cx="10478476" cy="6856413"/>
          </a:xfrm>
          <a:custGeom>
            <a:avLst/>
            <a:gdLst>
              <a:gd name="T0" fmla="*/ 2000 w 2000"/>
              <a:gd name="T1" fmla="*/ 0 h 1349"/>
              <a:gd name="T2" fmla="*/ 1361 w 2000"/>
              <a:gd name="T3" fmla="*/ 0 h 1349"/>
              <a:gd name="T4" fmla="*/ 992 w 2000"/>
              <a:gd name="T5" fmla="*/ 627 h 1349"/>
              <a:gd name="T6" fmla="*/ 0 w 2000"/>
              <a:gd name="T7" fmla="*/ 1193 h 1349"/>
              <a:gd name="T8" fmla="*/ 0 w 2000"/>
              <a:gd name="T9" fmla="*/ 1349 h 1349"/>
              <a:gd name="T10" fmla="*/ 2000 w 2000"/>
              <a:gd name="T11" fmla="*/ 1349 h 1349"/>
              <a:gd name="T12" fmla="*/ 2000 w 2000"/>
              <a:gd name="T13" fmla="*/ 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0" h="1349" extrusionOk="0">
                <a:moveTo>
                  <a:pt x="2000" y="0"/>
                </a:moveTo>
                <a:lnTo>
                  <a:pt x="1361" y="0"/>
                </a:lnTo>
                <a:cubicBezTo>
                  <a:pt x="1285" y="208"/>
                  <a:pt x="1168" y="419"/>
                  <a:pt x="992" y="627"/>
                </a:cubicBezTo>
                <a:cubicBezTo>
                  <a:pt x="644" y="1036"/>
                  <a:pt x="259" y="1159"/>
                  <a:pt x="0" y="1193"/>
                </a:cubicBezTo>
                <a:lnTo>
                  <a:pt x="0" y="1349"/>
                </a:lnTo>
                <a:lnTo>
                  <a:pt x="2000" y="1349"/>
                </a:lnTo>
                <a:lnTo>
                  <a:pt x="2000" y="0"/>
                </a:lnTo>
                <a:close/>
              </a:path>
            </a:pathLst>
          </a:custGeom>
          <a:solidFill>
            <a:srgbClr val="7A786C">
              <a:alpha val="15000"/>
            </a:srgbClr>
          </a:solidFill>
          <a:ln>
            <a:noFill/>
          </a:ln>
        </p:spPr>
        <p:txBody>
          <a:bodyPr lIns="130998" tIns="65499" rIns="130998" bIns="65499"/>
          <a:lstStyle/>
          <a:p>
            <a:pPr>
              <a:defRPr/>
            </a:pPr>
            <a:endParaRPr lang="de-DE" sz="3450">
              <a:cs typeface="Calibri"/>
            </a:endParaRPr>
          </a:p>
        </p:txBody>
      </p:sp>
      <p:sp>
        <p:nvSpPr>
          <p:cNvPr id="25936490" name="Textplatzhalter 6"/>
          <p:cNvSpPr>
            <a:spLocks noGrp="1"/>
          </p:cNvSpPr>
          <p:nvPr>
            <p:ph type="body" sz="quarter" idx="13"/>
          </p:nvPr>
        </p:nvSpPr>
        <p:spPr bwMode="auto">
          <a:xfrm>
            <a:off x="-1" y="1238893"/>
            <a:ext cx="12192000" cy="5619108"/>
          </a:xfrm>
          <a:prstGeom prst="rect">
            <a:avLst/>
          </a:prstGeom>
          <a:noFill/>
        </p:spPr>
        <p:txBody>
          <a:bodyPr lIns="1508544" tIns="838080" rIns="1676160"/>
          <a:lstStyle>
            <a:lvl1pPr marL="0" indent="0">
              <a:lnSpc>
                <a:spcPts val="4585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885269" algn="l"/>
              </a:tabLst>
              <a:defRPr sz="4050"/>
            </a:lvl1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2024028843" name="Textplatzhalter 8"/>
          <p:cNvSpPr>
            <a:spLocks noGrp="1"/>
          </p:cNvSpPr>
          <p:nvPr>
            <p:ph type="body" sz="quarter" idx="14"/>
          </p:nvPr>
        </p:nvSpPr>
        <p:spPr bwMode="auto">
          <a:xfrm>
            <a:off x="1714500" y="4382317"/>
            <a:ext cx="5524827" cy="1618958"/>
          </a:xfrm>
        </p:spPr>
        <p:txBody>
          <a:bodyPr/>
          <a:lstStyle>
            <a:lvl1pPr marL="0" indent="0">
              <a:buNone/>
              <a:defRPr sz="1950"/>
            </a:lvl1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8003809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644378743" name="Vertikaler Textplatzhalt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866228272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2559662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51254163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94501B1-40B9-4A45-B32D-22713DF34387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0425675" name="Vertikaler Titel 1"/>
          <p:cNvSpPr>
            <a:spLocks noGrp="1"/>
          </p:cNvSpPr>
          <p:nvPr>
            <p:ph type="title" orient="vert"/>
          </p:nvPr>
        </p:nvSpPr>
        <p:spPr bwMode="auto">
          <a:xfrm>
            <a:off x="8953500" y="1618959"/>
            <a:ext cx="2858421" cy="4382316"/>
          </a:xfrm>
        </p:spPr>
        <p:txBody>
          <a:bodyPr vert="eaVert"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93488537" name="Vertikaler Textplatzhalter 2"/>
          <p:cNvSpPr>
            <a:spLocks noGrp="1"/>
          </p:cNvSpPr>
          <p:nvPr>
            <p:ph type="body" orient="vert" idx="1"/>
          </p:nvPr>
        </p:nvSpPr>
        <p:spPr bwMode="auto">
          <a:xfrm>
            <a:off x="380082" y="1618960"/>
            <a:ext cx="8190590" cy="4380845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79255742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4099216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331006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E9B9596-F478-4B78-8C1A-B5561AD35921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303631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948333834" name="Inhaltsplatzhalter 2"/>
          <p:cNvSpPr>
            <a:spLocks noGrp="1"/>
          </p:cNvSpPr>
          <p:nvPr>
            <p:ph idx="1"/>
          </p:nvPr>
        </p:nvSpPr>
        <p:spPr bwMode="auto">
          <a:xfrm>
            <a:off x="382269" y="1619807"/>
            <a:ext cx="11428729" cy="4380845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416926152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1813524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9596092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437A41C-BB12-43B7-A729-73FD0595D7D0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Abschnitts-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82708211" name="Gruppieren 9"/>
          <p:cNvGrpSpPr>
            <a:grpSpLocks noChangeAspect="1"/>
          </p:cNvGrpSpPr>
          <p:nvPr/>
        </p:nvGrpSpPr>
        <p:grpSpPr bwMode="auto">
          <a:xfrm>
            <a:off x="381001" y="381000"/>
            <a:ext cx="2231292" cy="857250"/>
            <a:chOff x="7081838" y="144463"/>
            <a:chExt cx="1871662" cy="719137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6" name="Freeform 5"/>
            <p:cNvSpPr/>
            <p:nvPr userDrawn="1"/>
          </p:nvSpPr>
          <p:spPr bwMode="auto">
            <a:xfrm>
              <a:off x="8217618" y="144463"/>
              <a:ext cx="455623" cy="391530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 extrusionOk="0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8217618" y="654518"/>
              <a:ext cx="712937" cy="199760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8" name="Freeform 7"/>
            <p:cNvSpPr/>
            <p:nvPr userDrawn="1"/>
          </p:nvSpPr>
          <p:spPr bwMode="auto">
            <a:xfrm>
              <a:off x="8217618" y="144463"/>
              <a:ext cx="712937" cy="478093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 extrusionOk="0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8250397" y="690474"/>
              <a:ext cx="95058" cy="13184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 extrusionOk="0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8365122" y="689143"/>
              <a:ext cx="106531" cy="133174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 extrusionOk="0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1" name="Freeform 10"/>
            <p:cNvSpPr/>
            <p:nvPr userDrawn="1"/>
          </p:nvSpPr>
          <p:spPr bwMode="auto">
            <a:xfrm>
              <a:off x="8496237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2" name="Freeform 11"/>
            <p:cNvSpPr/>
            <p:nvPr userDrawn="1"/>
          </p:nvSpPr>
          <p:spPr bwMode="auto">
            <a:xfrm>
              <a:off x="8628991" y="691807"/>
              <a:ext cx="104892" cy="129178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 extrusionOk="0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3" name="Freeform 12"/>
            <p:cNvSpPr/>
            <p:nvPr userDrawn="1"/>
          </p:nvSpPr>
          <p:spPr bwMode="auto">
            <a:xfrm>
              <a:off x="7081838" y="694470"/>
              <a:ext cx="95058" cy="130510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 extrusionOk="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4" name="Freeform 13"/>
            <p:cNvSpPr/>
            <p:nvPr userDrawn="1"/>
          </p:nvSpPr>
          <p:spPr bwMode="auto">
            <a:xfrm>
              <a:off x="7208034" y="694470"/>
              <a:ext cx="101614" cy="129178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 extrusionOk="0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 userDrawn="1"/>
          </p:nvSpPr>
          <p:spPr bwMode="auto">
            <a:xfrm>
              <a:off x="7340789" y="694470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16" name="Freeform 15"/>
            <p:cNvSpPr/>
            <p:nvPr userDrawn="1"/>
          </p:nvSpPr>
          <p:spPr bwMode="auto">
            <a:xfrm>
              <a:off x="7378484" y="694470"/>
              <a:ext cx="109809" cy="129178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 extrusionOk="0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7" name="Freeform 16"/>
            <p:cNvSpPr/>
            <p:nvPr userDrawn="1"/>
          </p:nvSpPr>
          <p:spPr bwMode="auto">
            <a:xfrm>
              <a:off x="7506321" y="694470"/>
              <a:ext cx="80308" cy="129178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 extrusionOk="0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7612852" y="693138"/>
              <a:ext cx="91780" cy="130510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 extrusionOk="0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19" name="Freeform 18"/>
            <p:cNvSpPr/>
            <p:nvPr userDrawn="1"/>
          </p:nvSpPr>
          <p:spPr bwMode="auto">
            <a:xfrm>
              <a:off x="7722660" y="691807"/>
              <a:ext cx="86864" cy="133174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 extrusionOk="0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 userDrawn="1"/>
          </p:nvSpPr>
          <p:spPr bwMode="auto">
            <a:xfrm>
              <a:off x="7834108" y="694470"/>
              <a:ext cx="19667" cy="129178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/>
            </a:p>
          </p:txBody>
        </p:sp>
        <p:sp>
          <p:nvSpPr>
            <p:cNvPr id="21" name="Freeform 20"/>
            <p:cNvSpPr/>
            <p:nvPr userDrawn="1"/>
          </p:nvSpPr>
          <p:spPr bwMode="auto">
            <a:xfrm>
              <a:off x="7871804" y="694470"/>
              <a:ext cx="101614" cy="129178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 extrusionOk="0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7968500" y="659845"/>
              <a:ext cx="114725" cy="163803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 extrusionOk="0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  <p:sp>
          <p:nvSpPr>
            <p:cNvPr id="23" name="Freeform 22"/>
            <p:cNvSpPr/>
            <p:nvPr userDrawn="1"/>
          </p:nvSpPr>
          <p:spPr bwMode="auto">
            <a:xfrm>
              <a:off x="8078310" y="694470"/>
              <a:ext cx="99974" cy="129178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 extrusionOk="0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 sz="3450">
                <a:cs typeface="Calibri"/>
              </a:endParaRPr>
            </a:p>
          </p:txBody>
        </p:sp>
      </p:grpSp>
      <p:sp>
        <p:nvSpPr>
          <p:cNvPr id="183372853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715452" y="2095594"/>
            <a:ext cx="8571547" cy="476179"/>
          </a:xfrm>
        </p:spPr>
        <p:txBody>
          <a:bodyPr wrap="none" anchor="b"/>
          <a:lstStyle>
            <a:lvl1pPr marL="0" indent="0">
              <a:lnSpc>
                <a:spcPts val="3439"/>
              </a:lnSpc>
              <a:spcBef>
                <a:spcPts val="0"/>
              </a:spcBef>
              <a:spcAft>
                <a:spcPts val="0"/>
              </a:spcAft>
              <a:buNone/>
              <a:defRPr sz="4050" cap="all">
                <a:solidFill>
                  <a:schemeClr val="accent1"/>
                </a:solidFill>
                <a:latin typeface="+mj-lt"/>
              </a:defRPr>
            </a:lvl1pPr>
            <a:lvl2pPr marL="65500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017" indent="0">
              <a:buNone/>
              <a:defRPr sz="2350">
                <a:solidFill>
                  <a:schemeClr val="tx1">
                    <a:tint val="75000"/>
                  </a:schemeClr>
                </a:solidFill>
              </a:defRPr>
            </a:lvl3pPr>
            <a:lvl4pPr marL="1965024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4pPr>
            <a:lvl5pPr marL="2620032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5pPr>
            <a:lvl6pPr marL="3275041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6pPr>
            <a:lvl7pPr marL="3930049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7pPr>
            <a:lvl8pPr marL="4585057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8pPr>
            <a:lvl9pPr marL="524006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1689793293" name="Titel 1"/>
          <p:cNvSpPr>
            <a:spLocks noGrp="1"/>
          </p:cNvSpPr>
          <p:nvPr>
            <p:ph type="title"/>
          </p:nvPr>
        </p:nvSpPr>
        <p:spPr bwMode="auto">
          <a:xfrm>
            <a:off x="1715452" y="2572036"/>
            <a:ext cx="8571547" cy="2285658"/>
          </a:xfrm>
        </p:spPr>
        <p:txBody>
          <a:bodyPr anchor="t"/>
          <a:lstStyle>
            <a:lvl1pPr algn="l">
              <a:lnSpc>
                <a:spcPts val="6304"/>
              </a:lnSpc>
              <a:defRPr sz="5800" b="0" cap="all">
                <a:solidFill>
                  <a:schemeClr val="accent2"/>
                </a:solidFill>
                <a:latin typeface="Exo 2 Semi Bold"/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9409333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64792242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381614" y="1618335"/>
            <a:ext cx="5523886" cy="4382316"/>
          </a:xfrm>
        </p:spPr>
        <p:txBody>
          <a:bodyPr/>
          <a:lstStyle>
            <a:lvl1pPr>
              <a:defRPr sz="2850"/>
            </a:lvl1pPr>
            <a:lvl2pPr>
              <a:defRPr sz="2850"/>
            </a:lvl2pPr>
            <a:lvl3pPr>
              <a:defRPr sz="2850"/>
            </a:lvl3pPr>
            <a:lvl4pPr>
              <a:defRPr sz="2850"/>
            </a:lvl4pPr>
            <a:lvl5pPr>
              <a:defRPr sz="285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543370052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6286500" y="1619807"/>
            <a:ext cx="5523886" cy="4380845"/>
          </a:xfrm>
        </p:spPr>
        <p:txBody>
          <a:bodyPr/>
          <a:lstStyle>
            <a:lvl1pPr>
              <a:defRPr sz="2850"/>
            </a:lvl1pPr>
            <a:lvl2pPr>
              <a:defRPr sz="2850"/>
            </a:lvl2pPr>
            <a:lvl3pPr>
              <a:defRPr sz="2850"/>
            </a:lvl3pPr>
            <a:lvl4pPr>
              <a:defRPr sz="2850"/>
            </a:lvl4pPr>
            <a:lvl5pPr>
              <a:defRPr sz="285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05797083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560658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2662258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53F220A-CE82-419B-B0FC-FA9F2D7EB7E4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3609103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6619673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81614" y="1619383"/>
            <a:ext cx="5523886" cy="571415"/>
          </a:xfrm>
        </p:spPr>
        <p:txBody>
          <a:bodyPr wrap="none" anchor="ctr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450" b="0" cap="all"/>
            </a:lvl1pPr>
            <a:lvl2pPr marL="655008" indent="0">
              <a:buNone/>
              <a:defRPr sz="2850" b="1"/>
            </a:lvl2pPr>
            <a:lvl3pPr marL="1310017" indent="0">
              <a:buNone/>
              <a:defRPr sz="2600" b="1"/>
            </a:lvl3pPr>
            <a:lvl4pPr marL="1965024" indent="0">
              <a:buNone/>
              <a:defRPr sz="2350" b="1"/>
            </a:lvl4pPr>
            <a:lvl5pPr marL="2620032" indent="0">
              <a:buNone/>
              <a:defRPr sz="2350" b="1"/>
            </a:lvl5pPr>
            <a:lvl6pPr marL="3275041" indent="0">
              <a:buNone/>
              <a:defRPr sz="2350" b="1"/>
            </a:lvl6pPr>
            <a:lvl7pPr marL="3930049" indent="0">
              <a:buNone/>
              <a:defRPr sz="2350" b="1"/>
            </a:lvl7pPr>
            <a:lvl8pPr marL="4585057" indent="0">
              <a:buNone/>
              <a:defRPr sz="2350" b="1"/>
            </a:lvl8pPr>
            <a:lvl9pPr marL="5240065" indent="0">
              <a:buNone/>
              <a:defRPr sz="2350" b="1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44115144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380672" y="2380666"/>
            <a:ext cx="5524827" cy="3619985"/>
          </a:xfrm>
        </p:spPr>
        <p:txBody>
          <a:bodyPr/>
          <a:lstStyle>
            <a:lvl1pPr>
              <a:defRPr sz="2850"/>
            </a:lvl1pPr>
            <a:lvl2pPr>
              <a:defRPr sz="2850"/>
            </a:lvl2pPr>
            <a:lvl3pPr>
              <a:defRPr sz="2850"/>
            </a:lvl3pPr>
            <a:lvl4pPr>
              <a:defRPr sz="2850"/>
            </a:lvl4pPr>
            <a:lvl5pPr>
              <a:defRPr sz="2850"/>
            </a:lvl5pPr>
            <a:lvl6pPr>
              <a:defRPr sz="2350"/>
            </a:lvl6pPr>
            <a:lvl7pPr>
              <a:defRPr sz="2350"/>
            </a:lvl7pPr>
            <a:lvl8pPr>
              <a:defRPr sz="2350"/>
            </a:lvl8pPr>
            <a:lvl9pPr>
              <a:defRPr sz="235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2016105549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286172" y="1619383"/>
            <a:ext cx="5524828" cy="571415"/>
          </a:xfrm>
        </p:spPr>
        <p:txBody>
          <a:bodyPr wrap="none" anchor="ctr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450" b="0" cap="all"/>
            </a:lvl1pPr>
            <a:lvl2pPr marL="655008" indent="0">
              <a:buNone/>
              <a:defRPr sz="2850" b="1"/>
            </a:lvl2pPr>
            <a:lvl3pPr marL="1310017" indent="0">
              <a:buNone/>
              <a:defRPr sz="2600" b="1"/>
            </a:lvl3pPr>
            <a:lvl4pPr marL="1965024" indent="0">
              <a:buNone/>
              <a:defRPr sz="2350" b="1"/>
            </a:lvl4pPr>
            <a:lvl5pPr marL="2620032" indent="0">
              <a:buNone/>
              <a:defRPr sz="2350" b="1"/>
            </a:lvl5pPr>
            <a:lvl6pPr marL="3275041" indent="0">
              <a:buNone/>
              <a:defRPr sz="2350" b="1"/>
            </a:lvl6pPr>
            <a:lvl7pPr marL="3930049" indent="0">
              <a:buNone/>
              <a:defRPr sz="2350" b="1"/>
            </a:lvl7pPr>
            <a:lvl8pPr marL="4585057" indent="0">
              <a:buNone/>
              <a:defRPr sz="2350" b="1"/>
            </a:lvl8pPr>
            <a:lvl9pPr marL="5240065" indent="0">
              <a:buNone/>
              <a:defRPr sz="2350" b="1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1746903102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287113" y="2381693"/>
            <a:ext cx="5523886" cy="3618959"/>
          </a:xfrm>
        </p:spPr>
        <p:txBody>
          <a:bodyPr/>
          <a:lstStyle>
            <a:lvl1pPr>
              <a:defRPr sz="2850"/>
            </a:lvl1pPr>
            <a:lvl2pPr>
              <a:defRPr sz="2850"/>
            </a:lvl2pPr>
            <a:lvl3pPr>
              <a:defRPr sz="2850"/>
            </a:lvl3pPr>
            <a:lvl4pPr>
              <a:defRPr sz="2850"/>
            </a:lvl4pPr>
            <a:lvl5pPr>
              <a:defRPr sz="2850"/>
            </a:lvl5pPr>
            <a:lvl6pPr>
              <a:defRPr sz="2350"/>
            </a:lvl6pPr>
            <a:lvl7pPr>
              <a:defRPr sz="2350"/>
            </a:lvl7pPr>
            <a:lvl8pPr>
              <a:defRPr sz="2350"/>
            </a:lvl8pPr>
            <a:lvl9pPr>
              <a:defRPr sz="235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60365199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74567668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6966202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6AA65AD-ACF6-4289-A63E-558D2BA2FC0F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Obj" preserve="1" userDrawn="1">
  <p:cSld name="Titel, Text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651886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270622348" name="Textplatzhalter 2"/>
          <p:cNvSpPr>
            <a:spLocks noGrp="1"/>
          </p:cNvSpPr>
          <p:nvPr>
            <p:ph type="body" sz="half" idx="1"/>
          </p:nvPr>
        </p:nvSpPr>
        <p:spPr bwMode="auto">
          <a:xfrm>
            <a:off x="381001" y="1618335"/>
            <a:ext cx="2476224" cy="438231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2"/>
              </a:spcAft>
              <a:buNone/>
              <a:defRPr sz="1950"/>
            </a:lvl1pPr>
            <a:lvl2pPr marL="309453" indent="0">
              <a:buFont typeface="Arial"/>
              <a:buNone/>
              <a:defRPr sz="1950"/>
            </a:lvl2pPr>
            <a:lvl3pPr marL="618905" indent="0">
              <a:buNone/>
              <a:defRPr sz="1950"/>
            </a:lvl3pPr>
            <a:lvl4pPr marL="928358" indent="0">
              <a:buNone/>
              <a:defRPr sz="1950"/>
            </a:lvl4pPr>
            <a:lvl5pPr marL="1237811" indent="0">
              <a:buNone/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1342361516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3238501" y="1618335"/>
            <a:ext cx="8572498" cy="43823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57167830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2481473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32453461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5988DFD-825D-42CB-BCC5-8873DDA23C5B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OverObj" preserve="1" userDrawn="1">
  <p:cSld name="Titel und Text über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6444233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2052506198" name="Textplatzhalter 2"/>
          <p:cNvSpPr>
            <a:spLocks noGrp="1"/>
          </p:cNvSpPr>
          <p:nvPr>
            <p:ph type="body" sz="half" idx="1"/>
          </p:nvPr>
        </p:nvSpPr>
        <p:spPr bwMode="auto">
          <a:xfrm>
            <a:off x="381000" y="1619319"/>
            <a:ext cx="11428729" cy="114331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2"/>
              </a:spcAft>
              <a:buNone/>
              <a:defRPr sz="1950"/>
            </a:lvl1pPr>
            <a:lvl2pPr marL="309453" indent="0">
              <a:buNone/>
              <a:defRPr sz="1950"/>
            </a:lvl2pPr>
            <a:lvl3pPr marL="618905" indent="0">
              <a:buNone/>
              <a:defRPr sz="1950"/>
            </a:lvl3pPr>
            <a:lvl4pPr marL="928358" indent="0">
              <a:buNone/>
              <a:defRPr sz="1950"/>
            </a:lvl4pPr>
            <a:lvl5pPr marL="1237811" indent="0">
              <a:buNone/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946169161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382269" y="3142880"/>
            <a:ext cx="11428729" cy="2857771"/>
          </a:xfrm>
        </p:spPr>
        <p:txBody>
          <a:bodyPr/>
          <a:lstStyle>
            <a:lvl1pPr marL="0" indent="0">
              <a:buNone/>
              <a:defRPr/>
            </a:lvl1pPr>
            <a:lvl2pPr marL="309453" indent="0">
              <a:buNone/>
              <a:defRPr/>
            </a:lvl2pPr>
            <a:lvl3pPr marL="618905" indent="0">
              <a:buNone/>
              <a:defRPr/>
            </a:lvl3pPr>
            <a:lvl4pPr marL="928358" indent="0">
              <a:buNone/>
              <a:defRPr/>
            </a:lvl4pPr>
            <a:lvl5pPr marL="1237811" indent="0">
              <a:buNone/>
              <a:defRPr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444576455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9713182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72336943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A1D6833-70C7-4DF8-B9A5-26C5E663A5DD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el und Inhalt üb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6862416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52692329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381000" y="1619320"/>
            <a:ext cx="11428729" cy="2857073"/>
          </a:xfrm>
        </p:spPr>
        <p:txBody>
          <a:bodyPr/>
          <a:lstStyle>
            <a:lvl1pPr marL="0" indent="0">
              <a:buNone/>
              <a:defRPr sz="1950"/>
            </a:lvl1pPr>
            <a:lvl2pPr marL="309453" indent="0">
              <a:buNone/>
              <a:defRPr sz="1950"/>
            </a:lvl2pPr>
            <a:lvl3pPr marL="618905" indent="0">
              <a:buNone/>
              <a:defRPr sz="1950"/>
            </a:lvl3pPr>
            <a:lvl4pPr marL="928358" indent="0">
              <a:buNone/>
              <a:defRPr sz="1950"/>
            </a:lvl4pPr>
            <a:lvl5pPr marL="1237811" indent="0">
              <a:buNone/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137571771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381000" y="4857823"/>
            <a:ext cx="11428729" cy="1142829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2"/>
              </a:spcAft>
              <a:buNone/>
              <a:defRPr sz="1950"/>
            </a:lvl1pPr>
            <a:lvl2pPr marL="309453" indent="0">
              <a:buNone/>
              <a:defRPr sz="1950"/>
            </a:lvl2pPr>
            <a:lvl3pPr marL="618905" indent="0">
              <a:buNone/>
              <a:defRPr sz="1950"/>
            </a:lvl3pPr>
            <a:lvl4pPr marL="928358" indent="0">
              <a:buNone/>
              <a:defRPr sz="1950"/>
            </a:lvl4pPr>
            <a:lvl5pPr marL="1237811" indent="0">
              <a:buNone/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214616169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73807520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60790760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B33BB49-8469-41E7-A3C4-2BC8ED0264EA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el, zwei Inhalte üb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3340059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127630384" name="Inhaltsplatzhalter 2"/>
          <p:cNvSpPr>
            <a:spLocks noGrp="1"/>
          </p:cNvSpPr>
          <p:nvPr>
            <p:ph sz="quarter" idx="1"/>
          </p:nvPr>
        </p:nvSpPr>
        <p:spPr bwMode="auto">
          <a:xfrm>
            <a:off x="381001" y="1619637"/>
            <a:ext cx="5523886" cy="2857073"/>
          </a:xfrm>
        </p:spPr>
        <p:txBody>
          <a:bodyPr/>
          <a:lstStyle>
            <a:lvl1pPr marL="0" indent="0">
              <a:buNone/>
              <a:defRPr/>
            </a:lvl1pPr>
            <a:lvl2pPr marL="309453" indent="0">
              <a:buNone/>
              <a:defRPr/>
            </a:lvl2pPr>
            <a:lvl3pPr marL="618905" indent="0">
              <a:buNone/>
              <a:defRPr/>
            </a:lvl3pPr>
            <a:lvl4pPr marL="928358" indent="0">
              <a:buNone/>
              <a:defRPr/>
            </a:lvl4pPr>
            <a:lvl5pPr marL="1237811" indent="0">
              <a:buNone/>
              <a:defRPr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1753420638" name="Inhaltsplatzhalter 3"/>
          <p:cNvSpPr>
            <a:spLocks noGrp="1"/>
          </p:cNvSpPr>
          <p:nvPr>
            <p:ph sz="quarter" idx="2"/>
          </p:nvPr>
        </p:nvSpPr>
        <p:spPr bwMode="auto">
          <a:xfrm>
            <a:off x="6287113" y="1619637"/>
            <a:ext cx="5523886" cy="2857073"/>
          </a:xfrm>
        </p:spPr>
        <p:txBody>
          <a:bodyPr/>
          <a:lstStyle>
            <a:lvl1pPr marL="0" indent="0">
              <a:buNone/>
              <a:defRPr/>
            </a:lvl1pPr>
            <a:lvl2pPr marL="309453" indent="0">
              <a:buNone/>
              <a:defRPr/>
            </a:lvl2pPr>
            <a:lvl3pPr marL="618905" indent="0">
              <a:buNone/>
              <a:defRPr/>
            </a:lvl3pPr>
            <a:lvl4pPr marL="928358" indent="0">
              <a:buNone/>
              <a:defRPr/>
            </a:lvl4pPr>
            <a:lvl5pPr marL="1237811" indent="0">
              <a:buNone/>
              <a:defRPr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1169242910" name="Textplatzhalter 4"/>
          <p:cNvSpPr>
            <a:spLocks noGrp="1"/>
          </p:cNvSpPr>
          <p:nvPr>
            <p:ph type="body" sz="half" idx="3"/>
          </p:nvPr>
        </p:nvSpPr>
        <p:spPr bwMode="auto">
          <a:xfrm>
            <a:off x="380999" y="4857823"/>
            <a:ext cx="11431838" cy="1142829"/>
          </a:xfrm>
        </p:spPr>
        <p:txBody>
          <a:bodyPr/>
          <a:lstStyle>
            <a:lvl1pPr marL="0" indent="0">
              <a:spcAft>
                <a:spcPts val="602"/>
              </a:spcAft>
              <a:buNone/>
              <a:defRPr sz="1950"/>
            </a:lvl1pPr>
            <a:lvl2pPr marL="309453" indent="0">
              <a:spcAft>
                <a:spcPts val="602"/>
              </a:spcAft>
              <a:buNone/>
              <a:defRPr sz="1950"/>
            </a:lvl2pPr>
            <a:lvl3pPr marL="618905" indent="0">
              <a:spcAft>
                <a:spcPts val="602"/>
              </a:spcAft>
              <a:buNone/>
              <a:defRPr sz="1950"/>
            </a:lvl3pPr>
            <a:lvl4pPr marL="928358" indent="0">
              <a:spcAft>
                <a:spcPts val="602"/>
              </a:spcAft>
              <a:buNone/>
              <a:defRPr sz="1950"/>
            </a:lvl4pPr>
            <a:lvl5pPr marL="1237811" indent="0">
              <a:spcAft>
                <a:spcPts val="602"/>
              </a:spcAft>
              <a:buNone/>
              <a:defRPr sz="195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221242319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3593806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2932008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5384F98-4A22-43A3-A24B-0D95DC9E8557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8681689" name="Titelplatzhalter 1"/>
          <p:cNvSpPr>
            <a:spLocks noGrp="1"/>
          </p:cNvSpPr>
          <p:nvPr>
            <p:ph type="title"/>
          </p:nvPr>
        </p:nvSpPr>
        <p:spPr bwMode="auto">
          <a:xfrm>
            <a:off x="3703119" y="382588"/>
            <a:ext cx="8107882" cy="8556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28388979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81001" y="1619250"/>
            <a:ext cx="11428046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438833090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381001" y="6381750"/>
            <a:ext cx="1142999" cy="381000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sz="15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93849236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2762739" y="6381750"/>
            <a:ext cx="6666523" cy="381000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222233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049001" y="6381750"/>
            <a:ext cx="762000" cy="381000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F3A831B-11DE-4EAA-8232-72D9B4E7AF8A}" type="slidenum">
              <a:rPr lang="de-DE"/>
              <a:t>‹Nr.›</a:t>
            </a:fld>
            <a:endParaRPr lang="de-DE">
              <a:latin typeface="News Gothic MT"/>
            </a:endParaRPr>
          </a:p>
        </p:txBody>
      </p:sp>
      <p:cxnSp>
        <p:nvCxnSpPr>
          <p:cNvPr id="880399797" name="Gerade Verbindung 7"/>
          <p:cNvCxnSpPr/>
          <p:nvPr/>
        </p:nvCxnSpPr>
        <p:spPr bwMode="auto">
          <a:xfrm>
            <a:off x="381001" y="6381750"/>
            <a:ext cx="1143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5379891" name="Grafik 8"/>
          <p:cNvPicPr>
            <a:picLocks noChangeAspect="1"/>
          </p:cNvPicPr>
          <p:nvPr userDrawn="1"/>
        </p:nvPicPr>
        <p:blipFill>
          <a:blip r:embed="rId21"/>
          <a:stretch/>
        </p:blipFill>
        <p:spPr bwMode="auto">
          <a:xfrm>
            <a:off x="551384" y="183699"/>
            <a:ext cx="2741651" cy="12534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1309110">
        <a:lnSpc>
          <a:spcPts val="3723"/>
        </a:lnSpc>
        <a:spcBef>
          <a:spcPts val="862"/>
        </a:spcBef>
        <a:spcAft>
          <a:spcPts val="0"/>
        </a:spcAft>
        <a:defRPr sz="3450" cap="all">
          <a:solidFill>
            <a:srgbClr val="EAB90C"/>
          </a:solidFill>
          <a:latin typeface="Exo 2 Semi Bold"/>
          <a:ea typeface="+mj-ea"/>
          <a:cs typeface="+mj-cs"/>
        </a:defRPr>
      </a:lvl1pPr>
      <a:lvl2pPr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2pPr>
      <a:lvl3pPr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3pPr>
      <a:lvl4pPr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4pPr>
      <a:lvl5pPr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5pPr>
      <a:lvl6pPr marL="562722"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6pPr>
      <a:lvl7pPr marL="1125444"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7pPr>
      <a:lvl8pPr marL="1688165"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8pPr>
      <a:lvl9pPr marL="2250887" algn="l" defTabSz="1309110">
        <a:lnSpc>
          <a:spcPts val="3723"/>
        </a:lnSpc>
        <a:spcBef>
          <a:spcPts val="862"/>
        </a:spcBef>
        <a:spcAft>
          <a:spcPts val="0"/>
        </a:spcAft>
        <a:defRPr sz="3450">
          <a:solidFill>
            <a:srgbClr val="EAB90C"/>
          </a:solidFill>
          <a:latin typeface="Exo 2 Semi Bold"/>
          <a:cs typeface="Calibri"/>
        </a:defRPr>
      </a:lvl9pPr>
    </p:titleStyle>
    <p:bodyStyle>
      <a:lvl1pPr marL="308715" indent="-308715" algn="l" defTabSz="1309110">
        <a:spcBef>
          <a:spcPts val="862"/>
        </a:spcBef>
        <a:spcAft>
          <a:spcPts val="862"/>
        </a:spcAft>
        <a:buFont typeface="Calibri"/>
        <a:buChar char="−"/>
        <a:defRPr sz="2850">
          <a:solidFill>
            <a:schemeClr val="accent2"/>
          </a:solidFill>
          <a:latin typeface="+mn-lt"/>
          <a:ea typeface="+mn-ea"/>
          <a:cs typeface="+mn-cs"/>
        </a:defRPr>
      </a:lvl1pPr>
      <a:lvl2pPr marL="617431" indent="-308715" algn="l" defTabSz="1309110">
        <a:spcBef>
          <a:spcPts val="862"/>
        </a:spcBef>
        <a:spcAft>
          <a:spcPts val="431"/>
        </a:spcAft>
        <a:buFont typeface="Calibri"/>
        <a:buChar char="−"/>
        <a:defRPr sz="2850">
          <a:solidFill>
            <a:schemeClr val="accent2"/>
          </a:solidFill>
          <a:latin typeface="+mn-lt"/>
          <a:ea typeface="+mn-ea"/>
          <a:cs typeface="+mn-cs"/>
        </a:defRPr>
      </a:lvl2pPr>
      <a:lvl3pPr marL="928101" indent="-308715" algn="l" defTabSz="1309110">
        <a:spcBef>
          <a:spcPts val="431"/>
        </a:spcBef>
        <a:spcAft>
          <a:spcPts val="431"/>
        </a:spcAft>
        <a:buFont typeface="Calibri"/>
        <a:buChar char="−"/>
        <a:defRPr sz="2850">
          <a:solidFill>
            <a:schemeClr val="accent2"/>
          </a:solidFill>
          <a:latin typeface="+mn-lt"/>
          <a:ea typeface="+mn-ea"/>
          <a:cs typeface="+mn-cs"/>
        </a:defRPr>
      </a:lvl3pPr>
      <a:lvl4pPr marL="1236816" indent="-308715" algn="l" defTabSz="1309110">
        <a:spcBef>
          <a:spcPts val="431"/>
        </a:spcBef>
        <a:spcAft>
          <a:spcPts val="0"/>
        </a:spcAft>
        <a:buFont typeface="Calibri"/>
        <a:buChar char="−"/>
        <a:defRPr sz="2850">
          <a:solidFill>
            <a:schemeClr val="accent2"/>
          </a:solidFill>
          <a:latin typeface="+mn-lt"/>
          <a:ea typeface="+mn-ea"/>
          <a:cs typeface="+mn-cs"/>
        </a:defRPr>
      </a:lvl4pPr>
      <a:lvl5pPr marL="1545532" indent="-308715" algn="l" defTabSz="1309110">
        <a:spcBef>
          <a:spcPts val="0"/>
        </a:spcBef>
        <a:spcAft>
          <a:spcPts val="0"/>
        </a:spcAft>
        <a:buFont typeface="Calibri"/>
        <a:buChar char="−"/>
        <a:defRPr sz="2850">
          <a:solidFill>
            <a:schemeClr val="accent2"/>
          </a:solidFill>
          <a:latin typeface="+mn-lt"/>
          <a:ea typeface="+mn-ea"/>
          <a:cs typeface="+mn-cs"/>
        </a:defRPr>
      </a:lvl5pPr>
      <a:lvl6pPr marL="3602544" indent="-327504" algn="l" defTabSz="1310017">
        <a:spcBef>
          <a:spcPts val="0"/>
        </a:spcBef>
        <a:buFont typeface="Arial"/>
        <a:buChar char="•"/>
        <a:defRPr sz="2850">
          <a:solidFill>
            <a:schemeClr val="tx1"/>
          </a:solidFill>
          <a:latin typeface="+mn-lt"/>
          <a:ea typeface="+mn-ea"/>
          <a:cs typeface="+mn-cs"/>
        </a:defRPr>
      </a:lvl6pPr>
      <a:lvl7pPr marL="4257553" indent="-327504" algn="l" defTabSz="1310017">
        <a:spcBef>
          <a:spcPts val="0"/>
        </a:spcBef>
        <a:buFont typeface="Arial"/>
        <a:buChar char="•"/>
        <a:defRPr sz="2850">
          <a:solidFill>
            <a:schemeClr val="tx1"/>
          </a:solidFill>
          <a:latin typeface="+mn-lt"/>
          <a:ea typeface="+mn-ea"/>
          <a:cs typeface="+mn-cs"/>
        </a:defRPr>
      </a:lvl7pPr>
      <a:lvl8pPr marL="4912561" indent="-327504" algn="l" defTabSz="1310017">
        <a:spcBef>
          <a:spcPts val="0"/>
        </a:spcBef>
        <a:buFont typeface="Arial"/>
        <a:buChar char="•"/>
        <a:defRPr sz="2850">
          <a:solidFill>
            <a:schemeClr val="tx1"/>
          </a:solidFill>
          <a:latin typeface="+mn-lt"/>
          <a:ea typeface="+mn-ea"/>
          <a:cs typeface="+mn-cs"/>
        </a:defRPr>
      </a:lvl8pPr>
      <a:lvl9pPr marL="5567568" indent="-327504" algn="l" defTabSz="1310017">
        <a:spcBef>
          <a:spcPts val="0"/>
        </a:spcBef>
        <a:buFont typeface="Arial"/>
        <a:buChar char="•"/>
        <a:defRPr sz="28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55008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2pPr>
      <a:lvl3pPr marL="1310017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3pPr>
      <a:lvl4pPr marL="1965024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4pPr>
      <a:lvl5pPr marL="2620032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5pPr>
      <a:lvl6pPr marL="3275041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6pPr>
      <a:lvl7pPr marL="3930049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7pPr>
      <a:lvl8pPr marL="4585057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8pPr>
      <a:lvl9pPr marL="5240065" algn="l" defTabSz="1310017">
        <a:defRPr sz="26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oa.uni-bonn.de/de/studium/down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oa.uni-bonn.de/de/studium/down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a.uni-bonn.de/de/studium/erstsemeste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1646344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22400" y="3522785"/>
            <a:ext cx="8534400" cy="2157046"/>
          </a:xfrm>
        </p:spPr>
        <p:txBody>
          <a:bodyPr>
            <a:noAutofit/>
          </a:bodyPr>
          <a:lstStyle/>
          <a:p>
            <a:pPr>
              <a:lnSpc>
                <a:spcPts val="515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4450" cap="none">
              <a:latin typeface="Exo 2 Semi Bold"/>
            </a:endParaRPr>
          </a:p>
        </p:txBody>
      </p:sp>
      <p:pic>
        <p:nvPicPr>
          <p:cNvPr id="1152849621" name="Picture 4" descr="C:\Users\Mentoren\Desktop\IOA\Mentorat\Mentorat 2016-17\Studienführer 201718\0016.jpg"/>
          <p:cNvPicPr>
            <a:picLocks noChangeAspect="1" noChangeArrowheads="1"/>
          </p:cNvPicPr>
          <p:nvPr/>
        </p:nvPicPr>
        <p:blipFill>
          <a:blip r:embed="rId3"/>
          <a:srcRect l="3456" t="5971" b="4912"/>
          <a:stretch/>
        </p:blipFill>
        <p:spPr bwMode="auto">
          <a:xfrm>
            <a:off x="-168696" y="-891480"/>
            <a:ext cx="12192000" cy="844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2684582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1502332" y="1183680"/>
            <a:ext cx="8849943" cy="4290294"/>
          </a:xfr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310017">
              <a:lnSpc>
                <a:spcPct val="110000"/>
              </a:lnSpc>
              <a:spcBef>
                <a:spcPts val="859"/>
              </a:spcBef>
              <a:spcAft>
                <a:spcPts val="0"/>
              </a:spcAft>
              <a:defRPr/>
            </a:pPr>
            <a:r>
              <a:rPr lang="de-DE" sz="4800">
                <a:solidFill>
                  <a:schemeClr val="bg1"/>
                </a:solidFill>
                <a:latin typeface="The Brooklyn Smooth Bold"/>
              </a:rPr>
              <a:t> </a:t>
            </a:r>
            <a:r>
              <a:rPr lang="de-DE" sz="4800">
                <a:solidFill>
                  <a:schemeClr val="bg1"/>
                </a:solidFill>
                <a:latin typeface="+mj-ea"/>
                <a:ea typeface="+mj-ea"/>
              </a:rPr>
              <a:t>Herzlich willkommen zur </a:t>
            </a:r>
            <a:br>
              <a:rPr lang="de-DE" sz="480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de-DE" sz="4800">
                <a:solidFill>
                  <a:schemeClr val="bg1"/>
                </a:solidFill>
                <a:latin typeface="+mj-ea"/>
                <a:ea typeface="+mj-ea"/>
              </a:rPr>
              <a:t>Info-veranstaltung</a:t>
            </a:r>
            <a:br>
              <a:rPr lang="de-DE" sz="480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de-DE" sz="4800">
                <a:solidFill>
                  <a:schemeClr val="bg1"/>
                </a:solidFill>
                <a:latin typeface="+mj-ea"/>
                <a:ea typeface="+mj-ea"/>
              </a:rPr>
              <a:t>für</a:t>
            </a:r>
            <a:br>
              <a:rPr lang="de-DE" sz="480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de-DE" sz="4800">
                <a:solidFill>
                  <a:schemeClr val="bg1"/>
                </a:solidFill>
                <a:latin typeface="+mj-ea"/>
                <a:ea typeface="+mj-ea"/>
              </a:rPr>
              <a:t> STUDIENGÄNGE DES IOA</a:t>
            </a:r>
            <a:br>
              <a:rPr lang="de-DE" sz="480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de-DE" sz="4800">
                <a:solidFill>
                  <a:schemeClr val="bg1"/>
                </a:solidFill>
                <a:latin typeface="+mj-ea"/>
                <a:ea typeface="+mj-ea"/>
              </a:rPr>
              <a:t>WiSe </a:t>
            </a:r>
            <a:r>
              <a:rPr lang="de-DE" sz="5400">
                <a:solidFill>
                  <a:schemeClr val="bg1"/>
                </a:solidFill>
                <a:latin typeface="+mj-ea"/>
                <a:ea typeface="+mj-ea"/>
              </a:rPr>
              <a:t>2025/26</a:t>
            </a:r>
            <a:endParaRPr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1082800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Calibri"/>
              </a:rPr>
              <a:t>Master Studiengänge</a:t>
            </a:r>
            <a:endParaRPr lang="de-DE"/>
          </a:p>
        </p:txBody>
      </p:sp>
      <p:sp>
        <p:nvSpPr>
          <p:cNvPr id="1949278641" name="Inhaltsplatzhalter 2"/>
          <p:cNvSpPr>
            <a:spLocks noGrp="1"/>
          </p:cNvSpPr>
          <p:nvPr>
            <p:ph idx="1"/>
          </p:nvPr>
        </p:nvSpPr>
        <p:spPr bwMode="auto">
          <a:xfrm>
            <a:off x="382269" y="1238250"/>
            <a:ext cx="7505183" cy="5143499"/>
          </a:xfrm>
        </p:spPr>
        <p:txBody>
          <a:bodyPr anchor="ctr"/>
          <a:lstStyle/>
          <a:p>
            <a:pPr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de-DE" sz="2400">
                <a:solidFill>
                  <a:schemeClr val="accent5"/>
                </a:solidFill>
              </a:rPr>
              <a:t>Master-Studiengang </a:t>
            </a:r>
            <a:r>
              <a:rPr lang="de-DE" sz="2400" b="1">
                <a:solidFill>
                  <a:schemeClr val="accent5"/>
                </a:solidFill>
              </a:rPr>
              <a:t>Asienwissenschaften</a:t>
            </a:r>
            <a:r>
              <a:rPr lang="de-DE" sz="2400">
                <a:solidFill>
                  <a:schemeClr val="accent5"/>
                </a:solidFill>
              </a:rPr>
              <a:t> mit </a:t>
            </a:r>
            <a:r>
              <a:rPr lang="de-DE" sz="2400" b="1">
                <a:solidFill>
                  <a:schemeClr val="accent5"/>
                </a:solidFill>
              </a:rPr>
              <a:t>15 verschiedenen Schwerpunkten</a:t>
            </a:r>
            <a:endParaRPr/>
          </a:p>
          <a:p>
            <a:pPr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de-DE" sz="2400" b="1">
                <a:solidFill>
                  <a:schemeClr val="accent5"/>
                </a:solidFill>
              </a:rPr>
              <a:t>TEACH (T</a:t>
            </a:r>
            <a:r>
              <a:rPr lang="de-DE" sz="2400">
                <a:solidFill>
                  <a:schemeClr val="accent5"/>
                </a:solidFill>
              </a:rPr>
              <a:t>ransnational </a:t>
            </a:r>
            <a:r>
              <a:rPr lang="de-DE" sz="2400" b="1">
                <a:solidFill>
                  <a:schemeClr val="accent5"/>
                </a:solidFill>
              </a:rPr>
              <a:t>E</a:t>
            </a:r>
            <a:r>
              <a:rPr lang="de-DE" sz="2400">
                <a:solidFill>
                  <a:schemeClr val="accent5"/>
                </a:solidFill>
              </a:rPr>
              <a:t>uropean and East </a:t>
            </a:r>
            <a:r>
              <a:rPr lang="de-DE" sz="2400" b="1">
                <a:solidFill>
                  <a:schemeClr val="accent5"/>
                </a:solidFill>
              </a:rPr>
              <a:t>A</a:t>
            </a:r>
            <a:r>
              <a:rPr lang="de-DE" sz="2400">
                <a:solidFill>
                  <a:schemeClr val="accent5"/>
                </a:solidFill>
              </a:rPr>
              <a:t>sian </a:t>
            </a:r>
            <a:r>
              <a:rPr lang="de-DE" sz="2400" b="1">
                <a:solidFill>
                  <a:schemeClr val="accent5"/>
                </a:solidFill>
              </a:rPr>
              <a:t>C</a:t>
            </a:r>
            <a:r>
              <a:rPr lang="de-DE" sz="2400">
                <a:solidFill>
                  <a:schemeClr val="accent5"/>
                </a:solidFill>
              </a:rPr>
              <a:t>ulture and </a:t>
            </a:r>
            <a:r>
              <a:rPr lang="de-DE" sz="2400" b="1">
                <a:solidFill>
                  <a:schemeClr val="accent5"/>
                </a:solidFill>
              </a:rPr>
              <a:t>H</a:t>
            </a:r>
            <a:r>
              <a:rPr lang="de-DE" sz="2400">
                <a:solidFill>
                  <a:schemeClr val="accent5"/>
                </a:solidFill>
              </a:rPr>
              <a:t>istory</a:t>
            </a:r>
            <a:r>
              <a:rPr lang="de-DE" sz="2400" b="1">
                <a:solidFill>
                  <a:schemeClr val="accent5"/>
                </a:solidFill>
              </a:rPr>
              <a:t>) </a:t>
            </a:r>
            <a:endParaRPr/>
          </a:p>
          <a:p>
            <a:pPr>
              <a:spcBef>
                <a:spcPts val="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de-DE" sz="2400" b="1">
                <a:solidFill>
                  <a:srgbClr val="053E74"/>
                </a:solidFill>
              </a:rPr>
              <a:t>ECTS/ CP / LP  </a:t>
            </a:r>
            <a:r>
              <a:rPr lang="de-DE" sz="2400">
                <a:solidFill>
                  <a:srgbClr val="053E74"/>
                </a:solidFill>
              </a:rPr>
              <a:t>(1 LP = etwa 30 Arbeitsstunden)</a:t>
            </a:r>
            <a:endParaRPr/>
          </a:p>
          <a:p>
            <a:pPr marL="619386" lvl="2" indent="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None/>
              <a:defRPr/>
            </a:pPr>
            <a:r>
              <a:rPr lang="de-DE" sz="2400" b="1">
                <a:solidFill>
                  <a:srgbClr val="053E74"/>
                </a:solidFill>
              </a:rPr>
              <a:t>Masterstudiengang </a:t>
            </a:r>
            <a:r>
              <a:rPr lang="de-DE" sz="2400">
                <a:solidFill>
                  <a:srgbClr val="053E74"/>
                </a:solidFill>
              </a:rPr>
              <a:t>			</a:t>
            </a:r>
            <a:r>
              <a:rPr lang="de-DE" sz="2400" b="1">
                <a:solidFill>
                  <a:srgbClr val="053E74"/>
                </a:solidFill>
              </a:rPr>
              <a:t>90</a:t>
            </a:r>
            <a:r>
              <a:rPr lang="de-DE" sz="2400">
                <a:solidFill>
                  <a:srgbClr val="053E74"/>
                </a:solidFill>
              </a:rPr>
              <a:t> LP </a:t>
            </a:r>
            <a:endParaRPr/>
          </a:p>
          <a:p>
            <a:pPr marL="619386" lvl="2" indent="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None/>
              <a:defRPr/>
            </a:pPr>
            <a:r>
              <a:rPr lang="de-DE" sz="2400" b="1">
                <a:solidFill>
                  <a:srgbClr val="FF0000"/>
                </a:solidFill>
              </a:rPr>
              <a:t>MA-Arbeit 	</a:t>
            </a:r>
            <a:r>
              <a:rPr lang="de-DE" sz="2400">
                <a:solidFill>
                  <a:srgbClr val="053E74"/>
                </a:solidFill>
              </a:rPr>
              <a:t>			</a:t>
            </a:r>
            <a:r>
              <a:rPr lang="de-DE" sz="2400" b="1">
                <a:solidFill>
                  <a:srgbClr val="053E74"/>
                </a:solidFill>
              </a:rPr>
              <a:t>30</a:t>
            </a:r>
            <a:r>
              <a:rPr lang="de-DE" sz="2400">
                <a:solidFill>
                  <a:srgbClr val="053E74"/>
                </a:solidFill>
              </a:rPr>
              <a:t> LP </a:t>
            </a:r>
            <a:endParaRPr/>
          </a:p>
          <a:p>
            <a:pPr marL="422040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de-DE" sz="2400" b="1">
                <a:solidFill>
                  <a:srgbClr val="053E74"/>
                </a:solidFill>
              </a:rPr>
              <a:t>MA-Abschluss </a:t>
            </a:r>
            <a:r>
              <a:rPr lang="de-DE" sz="2400">
                <a:solidFill>
                  <a:srgbClr val="053E74"/>
                </a:solidFill>
              </a:rPr>
              <a:t>				</a:t>
            </a:r>
            <a:r>
              <a:rPr lang="de-DE" sz="2400" b="1">
                <a:solidFill>
                  <a:srgbClr val="053E74"/>
                </a:solidFill>
              </a:rPr>
              <a:t>120</a:t>
            </a:r>
            <a:r>
              <a:rPr lang="de-DE" sz="2400">
                <a:solidFill>
                  <a:srgbClr val="053E74"/>
                </a:solidFill>
              </a:rPr>
              <a:t> LP (inkl. MA-Arbeit) </a:t>
            </a:r>
            <a:endParaRPr/>
          </a:p>
        </p:txBody>
      </p:sp>
      <p:sp>
        <p:nvSpPr>
          <p:cNvPr id="117112078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10</a:t>
            </a:fld>
            <a:endParaRPr lang="de-DE">
              <a:latin typeface="News Gothic MT"/>
            </a:endParaRPr>
          </a:p>
        </p:txBody>
      </p:sp>
      <p:sp>
        <p:nvSpPr>
          <p:cNvPr id="1067085615" name="Abgerundetes Rechteck 5"/>
          <p:cNvSpPr/>
          <p:nvPr/>
        </p:nvSpPr>
        <p:spPr bwMode="auto">
          <a:xfrm>
            <a:off x="7971757" y="1382266"/>
            <a:ext cx="3839244" cy="3918942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chemeClr val="accent5"/>
              </a:solidFill>
            </a:endParaRPr>
          </a:p>
        </p:txBody>
      </p:sp>
      <p:sp>
        <p:nvSpPr>
          <p:cNvPr id="756881726" name="Textfeld 6"/>
          <p:cNvSpPr txBox="1"/>
          <p:nvPr/>
        </p:nvSpPr>
        <p:spPr bwMode="auto">
          <a:xfrm>
            <a:off x="7752184" y="1967934"/>
            <a:ext cx="4244985" cy="2863655"/>
          </a:xfrm>
          <a:prstGeom prst="rect">
            <a:avLst/>
          </a:prstGeom>
          <a:noFill/>
        </p:spPr>
        <p:txBody>
          <a:bodyPr wrap="square" lIns="360000" tIns="108000" rIns="324000" rtlCol="0" anchor="ctr">
            <a:spAutoFit/>
          </a:bodyPr>
          <a:lstStyle/>
          <a:p>
            <a:pPr algn="ctr">
              <a:defRPr/>
            </a:pPr>
            <a:r>
              <a:rPr lang="de-DE" sz="1600">
                <a:solidFill>
                  <a:schemeClr val="bg1"/>
                </a:solidFill>
              </a:rPr>
              <a:t>Chinesische Sprache und Translation, Islamic Archaeology, Islamwissenschaft, Japanologie, Koreanistik, Kunstgeschichte und Asien und im Orient, Mongolistik, Religionswissenschaft, Sinologie, Südasienwissenschaft, Südostasienwissenschaft, Tibetologie, Türkische Geschichte und Gesellschaft, Wirtschaft und Gesellschaft in Asien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1795419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>
                <a:latin typeface="Calibri"/>
              </a:rPr>
              <a:t>Prüfungsordnung (PO) </a:t>
            </a:r>
            <a:endParaRPr dirty="0"/>
          </a:p>
        </p:txBody>
      </p:sp>
      <p:sp>
        <p:nvSpPr>
          <p:cNvPr id="771204890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623391" y="2276872"/>
            <a:ext cx="11187608" cy="3723779"/>
          </a:xfrm>
        </p:spPr>
        <p:txBody>
          <a:bodyPr/>
          <a:lstStyle/>
          <a:p>
            <a:pPr>
              <a:defRPr/>
            </a:pPr>
            <a:r>
              <a:rPr lang="de-DE" sz="2400" b="1" dirty="0">
                <a:solidFill>
                  <a:srgbClr val="053E74"/>
                </a:solidFill>
              </a:rPr>
              <a:t>Ihre aktuelle Prüfungsordnung (BA/MA-PO):</a:t>
            </a:r>
            <a:r>
              <a:rPr lang="de-DE" sz="2400" dirty="0">
                <a:solidFill>
                  <a:srgbClr val="053E74"/>
                </a:solidFill>
              </a:rPr>
              <a:t> </a:t>
            </a:r>
            <a:r>
              <a:rPr lang="de-DE" sz="2400" b="1" dirty="0">
                <a:solidFill>
                  <a:srgbClr val="053E74"/>
                </a:solidFill>
              </a:rPr>
              <a:t>Nr. 48 </a:t>
            </a:r>
            <a:r>
              <a:rPr lang="de-DE" sz="2400" dirty="0">
                <a:solidFill>
                  <a:srgbClr val="053E74"/>
                </a:solidFill>
              </a:rPr>
              <a:t>vom 17. August 2018 </a:t>
            </a:r>
            <a:endParaRPr dirty="0"/>
          </a:p>
          <a:p>
            <a:pPr>
              <a:defRPr/>
            </a:pP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</a:rPr>
              <a:t>Sechste Änderungsordnung der Prüfungsordnung 2018, 18.08.2025 </a:t>
            </a: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https://bonndoc.ulb.uni-bonn.de/xmlui/handle/20.500.11811/13420</a:t>
            </a:r>
          </a:p>
          <a:p>
            <a:pPr marL="0" indent="0">
              <a:buFont typeface="Symbol"/>
              <a:buNone/>
              <a:defRPr/>
            </a:pPr>
            <a:r>
              <a:rPr lang="de-DE" sz="2400" b="1" dirty="0">
                <a:solidFill>
                  <a:srgbClr val="053E74"/>
                </a:solidFill>
              </a:rPr>
              <a:t>	Wichtig: PO = rechtliche Grundlage für Ihr Studium!</a:t>
            </a:r>
            <a:endParaRPr dirty="0"/>
          </a:p>
          <a:p>
            <a:pPr marL="0" indent="0">
              <a:buNone/>
              <a:defRPr/>
            </a:pPr>
            <a:endParaRPr lang="de-DE" sz="1800" dirty="0"/>
          </a:p>
          <a:p>
            <a:pPr marL="0" indent="0">
              <a:buNone/>
              <a:defRPr/>
            </a:pPr>
            <a:endParaRPr lang="de-DE" sz="2000" dirty="0"/>
          </a:p>
        </p:txBody>
      </p:sp>
      <p:sp>
        <p:nvSpPr>
          <p:cNvPr id="903836360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11</a:t>
            </a:fld>
            <a:endParaRPr lang="de-DE">
              <a:latin typeface="News Gothic MT"/>
            </a:endParaRPr>
          </a:p>
        </p:txBody>
      </p:sp>
      <p:sp>
        <p:nvSpPr>
          <p:cNvPr id="914771634" name="Textfeld 1460364399"/>
          <p:cNvSpPr txBox="1"/>
          <p:nvPr/>
        </p:nvSpPr>
        <p:spPr bwMode="auto">
          <a:xfrm>
            <a:off x="6258797" y="4714272"/>
            <a:ext cx="914400" cy="5185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71265139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16062" y="1341859"/>
            <a:ext cx="7895373" cy="4895241"/>
          </a:xfrm>
          <a:prstGeom prst="rect">
            <a:avLst/>
          </a:prstGeom>
        </p:spPr>
      </p:pic>
      <p:sp>
        <p:nvSpPr>
          <p:cNvPr id="1373754961" name="Titel 2"/>
          <p:cNvSpPr>
            <a:spLocks noGrp="1"/>
          </p:cNvSpPr>
          <p:nvPr>
            <p:ph type="title"/>
          </p:nvPr>
        </p:nvSpPr>
        <p:spPr bwMode="auto">
          <a:xfrm>
            <a:off x="3716062" y="-152407"/>
            <a:ext cx="7416824" cy="1348817"/>
          </a:xfrm>
        </p:spPr>
        <p:txBody>
          <a:bodyPr/>
          <a:lstStyle/>
          <a:p>
            <a:pPr>
              <a:defRPr/>
            </a:pPr>
            <a:r>
              <a:rPr lang="de-DE">
                <a:latin typeface="+mn-lt"/>
              </a:rPr>
              <a:t/>
            </a:r>
            <a:br>
              <a:rPr lang="de-DE">
                <a:latin typeface="+mn-lt"/>
              </a:rPr>
            </a:br>
            <a:r>
              <a:rPr lang="de-DE">
                <a:latin typeface="+mn-lt"/>
              </a:rPr>
              <a:t>Studienrelevante Downloads und Materialien</a:t>
            </a:r>
            <a:endParaRPr>
              <a:latin typeface="+mn-lt"/>
            </a:endParaRPr>
          </a:p>
        </p:txBody>
      </p:sp>
      <p:sp>
        <p:nvSpPr>
          <p:cNvPr id="2010234693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12</a:t>
            </a:fld>
            <a:endParaRPr lang="de-DE">
              <a:latin typeface="News Gothic MT"/>
            </a:endParaRPr>
          </a:p>
        </p:txBody>
      </p:sp>
      <p:sp>
        <p:nvSpPr>
          <p:cNvPr id="1282596303" name="Rechteck 17"/>
          <p:cNvSpPr/>
          <p:nvPr/>
        </p:nvSpPr>
        <p:spPr bwMode="auto">
          <a:xfrm>
            <a:off x="8976320" y="1844824"/>
            <a:ext cx="432048" cy="14401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defRPr/>
            </a:pPr>
            <a:endParaRPr lang="de-DE" sz="1400">
              <a:solidFill>
                <a:schemeClr val="accent2"/>
              </a:solidFill>
            </a:endParaRPr>
          </a:p>
        </p:txBody>
      </p:sp>
      <p:sp>
        <p:nvSpPr>
          <p:cNvPr id="791444093" name="Pfeil: nach rechts 18"/>
          <p:cNvSpPr/>
          <p:nvPr/>
        </p:nvSpPr>
        <p:spPr bwMode="auto">
          <a:xfrm>
            <a:off x="3359696" y="5721580"/>
            <a:ext cx="1180173" cy="504056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900">
                <a:solidFill>
                  <a:srgbClr val="FFFFFF"/>
                </a:solidFill>
              </a:rPr>
              <a:t>Prüfungsordnung</a:t>
            </a:r>
            <a:endParaRPr/>
          </a:p>
        </p:txBody>
      </p:sp>
      <p:sp>
        <p:nvSpPr>
          <p:cNvPr id="1918339514" name="Sprechblase: rechteckig mit abgerundeten Ecken 1"/>
          <p:cNvSpPr/>
          <p:nvPr/>
        </p:nvSpPr>
        <p:spPr bwMode="auto">
          <a:xfrm>
            <a:off x="1199456" y="2600908"/>
            <a:ext cx="2474641" cy="1656184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 u="sng">
                <a:solidFill>
                  <a:schemeClr val="accent2"/>
                </a:solidFill>
                <a:hlinkClick r:id="rId4" tooltip="https://www.ioa.uni-bonn.de/de/studium/downl"/>
              </a:rPr>
              <a:t>https://www.ioa.uni-bonn.de/de/studium/downl</a:t>
            </a:r>
            <a:r>
              <a:rPr lang="de-DE" sz="1400">
                <a:solidFill>
                  <a:schemeClr val="accent2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6076283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+mn-lt"/>
              </a:rPr>
              <a:t>ModulBESCHREIBUNG</a:t>
            </a:r>
            <a:endParaRPr/>
          </a:p>
        </p:txBody>
      </p:sp>
      <p:pic>
        <p:nvPicPr>
          <p:cNvPr id="306034070" name="Inhaltsplatzhalter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559496" y="1412776"/>
            <a:ext cx="7288508" cy="4824536"/>
          </a:xfrm>
        </p:spPr>
      </p:pic>
      <p:sp>
        <p:nvSpPr>
          <p:cNvPr id="252492021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13</a:t>
            </a:fld>
            <a:endParaRPr lang="de-DE">
              <a:latin typeface="News Gothic MT"/>
            </a:endParaRPr>
          </a:p>
        </p:txBody>
      </p:sp>
      <p:sp>
        <p:nvSpPr>
          <p:cNvPr id="2040681080" name="Sprechblase: rechteckig mit abgerundeten Ecken 1"/>
          <p:cNvSpPr/>
          <p:nvPr/>
        </p:nvSpPr>
        <p:spPr bwMode="auto">
          <a:xfrm>
            <a:off x="8040216" y="1052736"/>
            <a:ext cx="2474641" cy="1656184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/>
              <a:t>Jeder Studiengang / Schwerpunkt hat ein Modulhandbuch</a:t>
            </a:r>
            <a:endParaRPr/>
          </a:p>
          <a:p>
            <a:pPr algn="ctr">
              <a:defRPr/>
            </a:pPr>
            <a:endParaRPr lang="de-DE" sz="1400"/>
          </a:p>
          <a:p>
            <a:pPr algn="ctr">
              <a:defRPr/>
            </a:pPr>
            <a:r>
              <a:rPr lang="de-DE" sz="1400" u="sng">
                <a:hlinkClick r:id="rId4"/>
              </a:rPr>
              <a:t>https://www.ioa.uni-bonn.de/de/studium/downl</a:t>
            </a:r>
            <a:r>
              <a:rPr lang="de-DE" sz="1400"/>
              <a:t> </a:t>
            </a:r>
            <a:endParaRPr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1305985" name="Titel 1"/>
          <p:cNvSpPr>
            <a:spLocks noGrp="1"/>
          </p:cNvSpPr>
          <p:nvPr>
            <p:ph type="title"/>
          </p:nvPr>
        </p:nvSpPr>
        <p:spPr bwMode="auto">
          <a:xfrm>
            <a:off x="3431704" y="382588"/>
            <a:ext cx="8379297" cy="855662"/>
          </a:xfrm>
        </p:spPr>
        <p:txBody>
          <a:bodyPr/>
          <a:lstStyle/>
          <a:p>
            <a:pPr>
              <a:defRPr/>
            </a:pPr>
            <a:r>
              <a:rPr lang="de-DE">
                <a:latin typeface="+mn-lt"/>
              </a:rPr>
              <a:t>Studienverlaufsplan</a:t>
            </a:r>
            <a:endParaRPr>
              <a:latin typeface="+mn-lt"/>
            </a:endParaRPr>
          </a:p>
        </p:txBody>
      </p:sp>
      <p:pic>
        <p:nvPicPr>
          <p:cNvPr id="747851774" name="Inhaltsplatzhalter 4"/>
          <p:cNvPicPr>
            <a:picLocks noGrp="1" noChangeAspect="1"/>
          </p:cNvPicPr>
          <p:nvPr>
            <p:ph idx="1"/>
          </p:nvPr>
        </p:nvPicPr>
        <p:blipFill>
          <a:blip r:embed="rId3"/>
          <a:srcRect t="6182"/>
          <a:stretch/>
        </p:blipFill>
        <p:spPr bwMode="auto">
          <a:xfrm>
            <a:off x="1415479" y="1412776"/>
            <a:ext cx="9469915" cy="4940425"/>
          </a:xfrm>
          <a:prstGeom prst="rect">
            <a:avLst/>
          </a:prstGeom>
        </p:spPr>
      </p:pic>
      <p:sp>
        <p:nvSpPr>
          <p:cNvPr id="82184871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14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138412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+mn-lt"/>
              </a:rPr>
              <a:t>MODULABSCHlUSSPrüfungen</a:t>
            </a:r>
            <a:endParaRPr>
              <a:latin typeface="+mn-lt"/>
            </a:endParaRPr>
          </a:p>
        </p:txBody>
      </p:sp>
      <p:sp>
        <p:nvSpPr>
          <p:cNvPr id="1154411197" name="Inhaltsplatzhalter 3"/>
          <p:cNvSpPr>
            <a:spLocks noGrp="1"/>
          </p:cNvSpPr>
          <p:nvPr>
            <p:ph idx="1"/>
          </p:nvPr>
        </p:nvSpPr>
        <p:spPr bwMode="auto">
          <a:xfrm>
            <a:off x="479376" y="1484784"/>
            <a:ext cx="11428729" cy="4380845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de-DE" sz="2800">
                <a:solidFill>
                  <a:srgbClr val="053E74"/>
                </a:solidFill>
              </a:rPr>
              <a:t>3 Prüfungsversuche in allen Modulen</a:t>
            </a:r>
            <a:endParaRPr lang="de-DE" sz="2800">
              <a:solidFill>
                <a:srgbClr val="FF0000"/>
              </a:solidFill>
              <a:latin typeface="Calibri"/>
            </a:endParaRPr>
          </a:p>
          <a:p>
            <a:pPr>
              <a:lnSpc>
                <a:spcPct val="110000"/>
              </a:lnSpc>
              <a:defRPr/>
            </a:pPr>
            <a:r>
              <a:rPr lang="de-DE" sz="2800">
                <a:solidFill>
                  <a:srgbClr val="FF0000"/>
                </a:solidFill>
                <a:latin typeface="Calibri"/>
              </a:rPr>
              <a:t>Pflichtmodule </a:t>
            </a:r>
            <a:r>
              <a:rPr lang="de-DE" sz="2800">
                <a:solidFill>
                  <a:srgbClr val="053E74"/>
                </a:solidFill>
                <a:latin typeface="Calibri"/>
              </a:rPr>
              <a:t>=&gt;</a:t>
            </a:r>
            <a:r>
              <a:rPr lang="de-DE" sz="2800">
                <a:solidFill>
                  <a:srgbClr val="FF0000"/>
                </a:solidFill>
                <a:latin typeface="Calibri"/>
              </a:rPr>
              <a:t> </a:t>
            </a:r>
            <a:r>
              <a:rPr lang="de-DE" sz="2800" b="1">
                <a:solidFill>
                  <a:srgbClr val="053E74"/>
                </a:solidFill>
                <a:latin typeface="Calibri"/>
              </a:rPr>
              <a:t>keine Kompensation möglich 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de-DE" sz="2800">
                <a:solidFill>
                  <a:srgbClr val="00B050"/>
                </a:solidFill>
                <a:latin typeface="Calibri"/>
              </a:rPr>
              <a:t>Wahlpflichtmodule</a:t>
            </a:r>
            <a:r>
              <a:rPr lang="de-DE" sz="2800">
                <a:solidFill>
                  <a:srgbClr val="053E74"/>
                </a:solidFill>
                <a:latin typeface="Calibri"/>
              </a:rPr>
              <a:t> =&gt; 1 x Kompensation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de-DE" sz="2800">
                <a:solidFill>
                  <a:srgbClr val="053E74"/>
                </a:solidFill>
                <a:latin typeface="Calibri"/>
              </a:rPr>
              <a:t>1. Prüfungstermin wahrnehmen!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de-DE" sz="2800">
                <a:solidFill>
                  <a:srgbClr val="053E74"/>
                </a:solidFill>
                <a:latin typeface="Calibri"/>
              </a:rPr>
              <a:t>Anmeldezeitraum beachten: technische Probleme sofort Prüfungsamt melden / Rücktritt (kurzfristig nur mit Attest) </a:t>
            </a:r>
            <a:endParaRPr/>
          </a:p>
        </p:txBody>
      </p:sp>
      <p:sp>
        <p:nvSpPr>
          <p:cNvPr id="245950491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43CBE0-BE29-4262-AC0C-37F11955B9EC}" type="slidenum">
              <a:rPr lang="de-DE"/>
              <a:t>15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8708248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43CBE0-BE29-4262-AC0C-37F11955B9EC}" type="slidenum">
              <a:rPr lang="de-DE"/>
              <a:t>16</a:t>
            </a:fld>
            <a:endParaRPr lang="de-DE">
              <a:latin typeface="News Gothic MT"/>
            </a:endParaRPr>
          </a:p>
        </p:txBody>
      </p:sp>
      <p:pic>
        <p:nvPicPr>
          <p:cNvPr id="1141400234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1817" y="-54179"/>
            <a:ext cx="10657183" cy="687623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0924108" name="Titel 1"/>
          <p:cNvSpPr>
            <a:spLocks noGrp="1"/>
          </p:cNvSpPr>
          <p:nvPr>
            <p:ph type="title"/>
          </p:nvPr>
        </p:nvSpPr>
        <p:spPr bwMode="auto">
          <a:xfrm>
            <a:off x="3703116" y="485106"/>
            <a:ext cx="8107882" cy="855662"/>
          </a:xfrm>
        </p:spPr>
        <p:txBody>
          <a:bodyPr/>
          <a:lstStyle/>
          <a:p>
            <a:pPr>
              <a:defRPr/>
            </a:pPr>
            <a:r>
              <a:rPr lang="de-DE">
                <a:latin typeface="+mn-lt"/>
              </a:rPr>
              <a:t>Registrierung für Erstsemester</a:t>
            </a:r>
            <a:endParaRPr>
              <a:latin typeface="+mn-lt"/>
            </a:endParaRPr>
          </a:p>
        </p:txBody>
      </p:sp>
      <p:sp>
        <p:nvSpPr>
          <p:cNvPr id="1606540756" name="Inhaltsplatzhalter 2"/>
          <p:cNvSpPr>
            <a:spLocks noGrp="1"/>
          </p:cNvSpPr>
          <p:nvPr>
            <p:ph idx="1"/>
          </p:nvPr>
        </p:nvSpPr>
        <p:spPr bwMode="auto">
          <a:xfrm>
            <a:off x="119336" y="1340768"/>
            <a:ext cx="11881320" cy="4380845"/>
          </a:xfrm>
        </p:spPr>
        <p:txBody>
          <a:bodyPr anchor="ctr"/>
          <a:lstStyle/>
          <a:p>
            <a:pPr>
              <a:defRPr/>
            </a:pPr>
            <a:r>
              <a:rPr lang="de-DE" sz="2400" dirty="0"/>
              <a:t>Registrierung zum Prüfungsverfahren für alle Erstsemester (BA &amp; MA)</a:t>
            </a:r>
            <a:endParaRPr dirty="0"/>
          </a:p>
          <a:p>
            <a:pPr>
              <a:defRPr/>
            </a:pPr>
            <a:r>
              <a:rPr lang="de-DE" sz="2400" dirty="0"/>
              <a:t>Grundvoraussetzung für die Anmeldung zu Modulprüfungen!</a:t>
            </a:r>
            <a:endParaRPr dirty="0"/>
          </a:p>
          <a:p>
            <a:pPr>
              <a:defRPr/>
            </a:pPr>
            <a:r>
              <a:rPr lang="de-DE" sz="2400" dirty="0"/>
              <a:t>Anmeldeform: Postalisch mit beglaubigten Zeugniskopien</a:t>
            </a:r>
            <a:endParaRPr sz="2400" dirty="0"/>
          </a:p>
          <a:p>
            <a:pPr>
              <a:defRPr/>
            </a:pPr>
            <a:r>
              <a:rPr lang="de-DE" sz="2400" dirty="0"/>
              <a:t>INFOS unter: </a:t>
            </a:r>
            <a:r>
              <a:rPr lang="de-DE" sz="2400" b="0" i="0" u="none" strike="noStrike" cap="none" spc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</a:rPr>
              <a:t>https://www.philfak.uni-bonn.de/de/studium/pruefungsamt/studienbeginn/registrierung-fuer-erstsemester</a:t>
            </a:r>
            <a:endParaRPr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de-DE" sz="2400" dirty="0"/>
              <a:t> bis spätestens </a:t>
            </a:r>
            <a:r>
              <a:rPr lang="de-DE" sz="2400" b="1" dirty="0"/>
              <a:t>28.11.2025 </a:t>
            </a:r>
            <a:r>
              <a:rPr lang="de-DE" sz="2400" dirty="0"/>
              <a:t>(BA)/ </a:t>
            </a:r>
            <a:r>
              <a:rPr lang="de-DE" sz="2400" b="1" dirty="0"/>
              <a:t>12.12.2025</a:t>
            </a:r>
            <a:r>
              <a:rPr lang="de-DE" sz="2400" dirty="0"/>
              <a:t> (MA)</a:t>
            </a:r>
            <a:endParaRPr dirty="0"/>
          </a:p>
        </p:txBody>
      </p:sp>
      <p:sp>
        <p:nvSpPr>
          <p:cNvPr id="1179785105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17</a:t>
            </a:fld>
            <a:endParaRPr lang="de-DE">
              <a:latin typeface="News Gothic MT"/>
            </a:endParaRPr>
          </a:p>
        </p:txBody>
      </p:sp>
      <p:sp>
        <p:nvSpPr>
          <p:cNvPr id="667401211" name="Sprechblase: rechteckig mit abgerundeten Ecken 4"/>
          <p:cNvSpPr/>
          <p:nvPr/>
        </p:nvSpPr>
        <p:spPr bwMode="auto">
          <a:xfrm>
            <a:off x="7685585" y="4539514"/>
            <a:ext cx="3744416" cy="1512168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 dirty="0">
                <a:solidFill>
                  <a:schemeClr val="accent2"/>
                </a:solidFill>
              </a:rPr>
              <a:t>Mehr Infos: </a:t>
            </a:r>
            <a:r>
              <a:rPr lang="de-DE" sz="1400" u="sng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3" tooltip="https://www.ioa.uni-bonn.de/de/studium/erstsemester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https://www.ioa.uni-bonn.de/de/studium/erstsemester</a:t>
            </a:r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246810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Calibri"/>
                <a:cs typeface="Calibri"/>
              </a:rPr>
              <a:t>Beratungsmöglichkeiten</a:t>
            </a:r>
            <a:endParaRPr/>
          </a:p>
        </p:txBody>
      </p:sp>
      <p:sp>
        <p:nvSpPr>
          <p:cNvPr id="1195382628" name="Inhaltsplatzhalter 2"/>
          <p:cNvSpPr>
            <a:spLocks noGrp="1"/>
          </p:cNvSpPr>
          <p:nvPr>
            <p:ph idx="1"/>
          </p:nvPr>
        </p:nvSpPr>
        <p:spPr bwMode="auto"/>
        <p:txBody>
          <a:bodyPr anchor="ctr"/>
          <a:lstStyle/>
          <a:p>
            <a:pPr>
              <a:defRPr/>
            </a:pPr>
            <a:r>
              <a:rPr lang="de-DE"/>
              <a:t>Anmeldungs- bzw. Belegungsprobleme bei BASIS? / Fragen zum Studienverlauf =&gt; Team des </a:t>
            </a:r>
            <a:r>
              <a:rPr lang="de-DE" b="1"/>
              <a:t>Studiengangsmanagements</a:t>
            </a:r>
            <a:endParaRPr lang="de-DE"/>
          </a:p>
          <a:p>
            <a:pPr>
              <a:defRPr/>
            </a:pPr>
            <a:r>
              <a:rPr lang="de-DE"/>
              <a:t>Prüfungsangelegenheiten  =&gt; </a:t>
            </a:r>
            <a:r>
              <a:rPr lang="de-DE" b="1"/>
              <a:t>Prüfungsamt</a:t>
            </a:r>
            <a:r>
              <a:rPr lang="de-DE"/>
              <a:t> der Philosophischen Fakultät</a:t>
            </a:r>
            <a:endParaRPr/>
          </a:p>
          <a:p>
            <a:pPr>
              <a:defRPr/>
            </a:pPr>
            <a:r>
              <a:rPr lang="de-DE"/>
              <a:t>Spezifische bzw. fachliche Fragen =&gt; </a:t>
            </a:r>
            <a:r>
              <a:rPr lang="de-DE" b="1"/>
              <a:t>Studienfachberater*innen/Dozent*innen</a:t>
            </a:r>
            <a:r>
              <a:rPr lang="de-DE"/>
              <a:t> in den jeweiligen Abteilungen</a:t>
            </a:r>
            <a:endParaRPr/>
          </a:p>
        </p:txBody>
      </p:sp>
      <p:sp>
        <p:nvSpPr>
          <p:cNvPr id="160061073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18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7348454" name="Titel 1"/>
          <p:cNvSpPr>
            <a:spLocks noGrp="1"/>
          </p:cNvSpPr>
          <p:nvPr>
            <p:ph type="title"/>
          </p:nvPr>
        </p:nvSpPr>
        <p:spPr bwMode="auto">
          <a:xfrm>
            <a:off x="3647728" y="260648"/>
            <a:ext cx="8107882" cy="105312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 lang="de-DE">
                <a:latin typeface="+mn-lt"/>
              </a:rPr>
              <a:t>Mailingliste IOA</a:t>
            </a:r>
            <a:endParaRPr>
              <a:latin typeface="+mn-lt"/>
            </a:endParaRPr>
          </a:p>
        </p:txBody>
      </p:sp>
      <p:grpSp>
        <p:nvGrpSpPr>
          <p:cNvPr id="610729447" name="Inhaltsplatzhalter 2"/>
          <p:cNvGrpSpPr/>
          <p:nvPr/>
        </p:nvGrpSpPr>
        <p:grpSpPr bwMode="auto">
          <a:xfrm>
            <a:off x="1149127" y="1898130"/>
            <a:ext cx="9892604" cy="3975415"/>
            <a:chOff x="-1142" y="-18702"/>
            <a:chExt cx="9892604" cy="3975415"/>
          </a:xfrm>
        </p:grpSpPr>
        <p:sp>
          <p:nvSpPr>
            <p:cNvPr id="4" name="Abgerundetes Rechteck 3"/>
            <p:cNvSpPr/>
            <p:nvPr/>
          </p:nvSpPr>
          <p:spPr bwMode="auto">
            <a:xfrm>
              <a:off x="-1142" y="-18702"/>
              <a:ext cx="9891462" cy="1130351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5" name="Rechteck 4"/>
            <p:cNvSpPr/>
            <p:nvPr/>
          </p:nvSpPr>
          <p:spPr bwMode="auto">
            <a:xfrm>
              <a:off x="341931" y="254812"/>
              <a:ext cx="621693" cy="621693"/>
            </a:xfrm>
            <a:prstGeom prst="rect">
              <a:avLst/>
            </a:prstGeom>
            <a:blipFill>
              <a:blip r:embed="rId3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6" name="Rechteck 5"/>
            <p:cNvSpPr/>
            <p:nvPr/>
          </p:nvSpPr>
          <p:spPr bwMode="auto">
            <a:xfrm>
              <a:off x="1305556" y="483"/>
              <a:ext cx="8585905" cy="113035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119629" tIns="119629" rIns="119629" bIns="119629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defRPr/>
              </a:pPr>
              <a:r>
                <a:rPr lang="de-DE" sz="2500" dirty="0"/>
                <a:t>Selbständig An- und Abmeldung auf der IOA Homepage</a:t>
              </a:r>
              <a:r>
                <a:rPr lang="de-DE" sz="2500" dirty="0" smtClean="0"/>
                <a:t>!</a:t>
              </a:r>
            </a:p>
            <a:p>
              <a:pPr lvl="0" defTabSz="1111250">
                <a:lnSpc>
                  <a:spcPct val="90000"/>
                </a:lnSpc>
                <a:defRPr/>
              </a:pPr>
              <a:r>
                <a:rPr lang="en-US" sz="25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https://www.ioa.uni-bonn.de/de/kontakt/mailingliste</a:t>
              </a:r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0" y="1413422"/>
              <a:ext cx="9891462" cy="1130351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9" name="Rechteck 8"/>
            <p:cNvSpPr/>
            <p:nvPr/>
          </p:nvSpPr>
          <p:spPr bwMode="auto">
            <a:xfrm>
              <a:off x="341931" y="1667751"/>
              <a:ext cx="621693" cy="621693"/>
            </a:xfrm>
            <a:prstGeom prst="rect">
              <a:avLst/>
            </a:prstGeom>
            <a:blipFill>
              <a:blip r:embed="rId4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0" name="Rechteck 9"/>
            <p:cNvSpPr/>
            <p:nvPr/>
          </p:nvSpPr>
          <p:spPr bwMode="auto">
            <a:xfrm>
              <a:off x="1305556" y="1413422"/>
              <a:ext cx="8585905" cy="113035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119629" tIns="119629" rIns="119629" bIns="119629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500"/>
                <a:t>Regelmäßiges Abrufen der E-Mails!</a:t>
              </a:r>
              <a:endParaRPr lang="en-US" sz="2500"/>
            </a:p>
          </p:txBody>
        </p:sp>
        <p:sp>
          <p:nvSpPr>
            <p:cNvPr id="11" name="Abgerundetes Rechteck 10"/>
            <p:cNvSpPr/>
            <p:nvPr/>
          </p:nvSpPr>
          <p:spPr bwMode="auto">
            <a:xfrm>
              <a:off x="0" y="2826362"/>
              <a:ext cx="9891462" cy="1130351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Rechteck 11"/>
            <p:cNvSpPr/>
            <p:nvPr/>
          </p:nvSpPr>
          <p:spPr bwMode="auto">
            <a:xfrm>
              <a:off x="341931" y="3080691"/>
              <a:ext cx="621693" cy="621693"/>
            </a:xfrm>
            <a:prstGeom prst="rect">
              <a:avLst/>
            </a:prstGeom>
            <a:blipFill>
              <a:blip r:embed="rId5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3" name="Rechteck 12"/>
            <p:cNvSpPr/>
            <p:nvPr/>
          </p:nvSpPr>
          <p:spPr bwMode="auto">
            <a:xfrm>
              <a:off x="1305556" y="2826362"/>
              <a:ext cx="8585905" cy="113035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119629" tIns="119629" rIns="119629" bIns="119629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500"/>
                <a:t>Achtung: Begrenzter Speicherplatz!</a:t>
              </a:r>
              <a:endParaRPr lang="en-US" sz="2500"/>
            </a:p>
          </p:txBody>
        </p:sp>
      </p:grpSp>
      <p:sp>
        <p:nvSpPr>
          <p:cNvPr id="274104882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19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9011698" name="Titel 1"/>
          <p:cNvSpPr>
            <a:spLocks noGrp="1"/>
          </p:cNvSpPr>
          <p:nvPr>
            <p:ph type="ctrTitle"/>
          </p:nvPr>
        </p:nvSpPr>
        <p:spPr bwMode="auto">
          <a:xfrm>
            <a:off x="1715347" y="1390621"/>
            <a:ext cx="6666758" cy="586066"/>
          </a:xfrm>
          <a:prstGeom prst="rect">
            <a:avLst/>
          </a:prstGeom>
        </p:spPr>
        <p:txBody>
          <a:bodyPr wrap="none" anchor="b">
            <a:normAutofit/>
          </a:bodyPr>
          <a:lstStyle/>
          <a:p>
            <a:pPr>
              <a:defRPr/>
            </a:pPr>
            <a:r>
              <a:rPr lang="de-DE" b="1"/>
              <a:t>Inhalte</a:t>
            </a:r>
            <a:endParaRPr/>
          </a:p>
        </p:txBody>
      </p:sp>
      <p:sp>
        <p:nvSpPr>
          <p:cNvPr id="2116167426" name="Inhaltsplatzhalter 2"/>
          <p:cNvSpPr>
            <a:spLocks noGrp="1"/>
          </p:cNvSpPr>
          <p:nvPr>
            <p:ph type="subTitle" idx="1"/>
          </p:nvPr>
        </p:nvSpPr>
        <p:spPr bwMode="auto">
          <a:xfrm>
            <a:off x="1715347" y="2373962"/>
            <a:ext cx="6666758" cy="304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Overflow="overflow" horzOverflow="clip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L="308716" lvl="1" algn="l">
              <a:spcBef>
                <a:spcPts val="0"/>
              </a:spcBef>
              <a:buClr>
                <a:schemeClr val="accent2"/>
              </a:buClr>
              <a:defRPr/>
            </a:pPr>
            <a:endParaRPr/>
          </a:p>
          <a:p>
            <a:pPr marL="880216" lvl="1" indent="-571500" algn="l">
              <a:spcBef>
                <a:spcPts val="0"/>
              </a:spcBef>
              <a:buClr>
                <a:schemeClr val="accent2"/>
              </a:buClr>
              <a:buFontTx/>
              <a:buChar char="-"/>
              <a:defRPr/>
            </a:pPr>
            <a:r>
              <a:rPr lang="de-DE" sz="4200" b="1">
                <a:solidFill>
                  <a:schemeClr val="accent2"/>
                </a:solidFill>
              </a:rPr>
              <a:t>Begrüßung &amp; Vorstellung </a:t>
            </a:r>
            <a:endParaRPr/>
          </a:p>
          <a:p>
            <a:pPr marL="880216" lvl="1" indent="-571500" algn="l">
              <a:spcBef>
                <a:spcPts val="0"/>
              </a:spcBef>
              <a:buClr>
                <a:schemeClr val="accent2"/>
              </a:buClr>
              <a:buFontTx/>
              <a:buChar char="-"/>
              <a:defRPr/>
            </a:pPr>
            <a:r>
              <a:rPr lang="de-DE" sz="4200" b="1">
                <a:solidFill>
                  <a:schemeClr val="accent2"/>
                </a:solidFill>
              </a:rPr>
              <a:t>Rahmendaten des Instituts</a:t>
            </a:r>
            <a:endParaRPr/>
          </a:p>
          <a:p>
            <a:pPr marL="880216" lvl="1" indent="-571500" algn="l">
              <a:spcBef>
                <a:spcPts val="0"/>
              </a:spcBef>
              <a:buClr>
                <a:schemeClr val="accent2"/>
              </a:buClr>
              <a:buFontTx/>
              <a:buChar char="-"/>
              <a:defRPr/>
            </a:pPr>
            <a:r>
              <a:rPr lang="de-DE" sz="4200" b="1">
                <a:solidFill>
                  <a:schemeClr val="accent2"/>
                </a:solidFill>
              </a:rPr>
              <a:t>Relevantes rund ums Studium</a:t>
            </a:r>
            <a:endParaRPr/>
          </a:p>
          <a:p>
            <a:pPr marL="880215" lvl="1" indent="-571500" algn="l">
              <a:spcBef>
                <a:spcPts val="0"/>
              </a:spcBef>
              <a:buClr>
                <a:schemeClr val="accent2"/>
              </a:buClr>
              <a:buFontTx/>
              <a:buChar char="-"/>
              <a:defRPr/>
            </a:pPr>
            <a:r>
              <a:rPr lang="de-DE" sz="4200" b="1">
                <a:solidFill>
                  <a:schemeClr val="accent2"/>
                </a:solidFill>
              </a:rPr>
              <a:t>Vorstellung der Fachschaft</a:t>
            </a:r>
            <a:endParaRPr/>
          </a:p>
          <a:p>
            <a:pPr lvl="1" algn="l">
              <a:spcBef>
                <a:spcPts val="0"/>
              </a:spcBef>
              <a:defRPr/>
            </a:pPr>
            <a:endParaRPr/>
          </a:p>
          <a:p>
            <a:pPr marL="308716" lvl="1" algn="l">
              <a:spcBef>
                <a:spcPts val="0"/>
              </a:spcBef>
              <a:buClr>
                <a:schemeClr val="accent2"/>
              </a:buClr>
              <a:defRPr/>
            </a:pPr>
            <a:endParaRPr lang="de-DE" sz="42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2771134" name="Titel 1"/>
          <p:cNvSpPr>
            <a:spLocks noGrp="1"/>
          </p:cNvSpPr>
          <p:nvPr>
            <p:ph type="title"/>
          </p:nvPr>
        </p:nvSpPr>
        <p:spPr bwMode="auto">
          <a:xfrm>
            <a:off x="3575720" y="169378"/>
            <a:ext cx="8107882" cy="105312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 lang="de-DE">
                <a:latin typeface="+mn-lt"/>
              </a:rPr>
              <a:t>WICHTIGE Termine AUF EINEM BLICK</a:t>
            </a:r>
            <a:endParaRPr>
              <a:latin typeface="+mn-lt"/>
            </a:endParaRPr>
          </a:p>
        </p:txBody>
      </p:sp>
      <p:grpSp>
        <p:nvGrpSpPr>
          <p:cNvPr id="352357714" name="Inhaltsplatzhalter 2"/>
          <p:cNvGrpSpPr/>
          <p:nvPr/>
        </p:nvGrpSpPr>
        <p:grpSpPr bwMode="auto">
          <a:xfrm>
            <a:off x="767408" y="1641401"/>
            <a:ext cx="10179493" cy="4240979"/>
            <a:chOff x="0" y="2124"/>
            <a:chExt cx="10179493" cy="4240979"/>
          </a:xfrm>
        </p:grpSpPr>
        <p:sp>
          <p:nvSpPr>
            <p:cNvPr id="4" name="Ecken des Rechtecks auf der gleichen Seite abrunden 3"/>
            <p:cNvSpPr/>
            <p:nvPr/>
          </p:nvSpPr>
          <p:spPr bwMode="auto">
            <a:xfrm rot="5400000">
              <a:off x="6513286" y="-2744351"/>
              <a:ext cx="817538" cy="65148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ln w="25400" cap="flat" cmpd="sng" algn="ctr">
              <a:solidFill>
                <a:schemeClr val="accent2">
                  <a:tint val="40000"/>
                  <a:hueOff val="0"/>
                  <a:satOff val="0"/>
                  <a:lumOff val="0"/>
                  <a:alphaOff val="0"/>
                  <a:alpha val="9000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vert270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24459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800" b="1" i="0" u="none" strike="noStrike" cap="none" spc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29.09.2025 – </a:t>
              </a:r>
              <a:r>
                <a:rPr lang="de-DE" sz="2800" b="1" i="0" u="none" strike="noStrike" cap="none" spc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10.11.2025</a:t>
              </a:r>
              <a:endParaRPr sz="2800" dirty="0"/>
            </a:p>
          </p:txBody>
        </p:sp>
        <p:sp>
          <p:nvSpPr>
            <p:cNvPr id="5" name="Abgerundetes Rechteck 4"/>
            <p:cNvSpPr/>
            <p:nvPr/>
          </p:nvSpPr>
          <p:spPr bwMode="auto">
            <a:xfrm>
              <a:off x="0" y="2124"/>
              <a:ext cx="3664617" cy="102192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 w="381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rgbClr val="000000"/>
            </a:lnRef>
            <a:fillRef idx="1">
              <a:srgbClr val="000000"/>
            </a:fillRef>
            <a:effectRef idx="1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Anmeldungen des Profils auf BASIS/EXA</a:t>
              </a:r>
              <a:endParaRPr/>
            </a:p>
          </p:txBody>
        </p:sp>
        <p:sp>
          <p:nvSpPr>
            <p:cNvPr id="7" name="Ecken des Rechtecks auf der gleichen Seite abrunden 6"/>
            <p:cNvSpPr/>
            <p:nvPr/>
          </p:nvSpPr>
          <p:spPr bwMode="auto">
            <a:xfrm rot="5400000">
              <a:off x="6513286" y="-1671333"/>
              <a:ext cx="817538" cy="65148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ln w="25400" cap="flat" cmpd="sng" algn="ctr">
              <a:solidFill>
                <a:schemeClr val="accent2">
                  <a:tint val="40000"/>
                  <a:hueOff val="0"/>
                  <a:satOff val="0"/>
                  <a:lumOff val="0"/>
                  <a:alphaOff val="0"/>
                  <a:alpha val="9000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vert270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b="1"/>
                <a:t>29.09.2025 – 10.10.2025</a:t>
              </a:r>
              <a:endParaRPr lang="en-US" sz="2800"/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0" y="1075143"/>
              <a:ext cx="3664617" cy="102192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 w="381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rgbClr val="000000"/>
            </a:lnRef>
            <a:fillRef idx="1">
              <a:srgbClr val="000000"/>
            </a:fillRef>
            <a:effectRef idx="1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Lehrveranstaltungen belegen Erstsemester </a:t>
              </a:r>
              <a:endParaRPr lang="en-US" sz="2000"/>
            </a:p>
          </p:txBody>
        </p:sp>
        <p:sp>
          <p:nvSpPr>
            <p:cNvPr id="9" name="Ecken des Rechtecks auf der gleichen Seite abrunden 8"/>
            <p:cNvSpPr/>
            <p:nvPr/>
          </p:nvSpPr>
          <p:spPr bwMode="auto">
            <a:xfrm rot="5400000">
              <a:off x="6513286" y="-598314"/>
              <a:ext cx="817538" cy="65148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ln w="25400" cap="flat" cmpd="sng" algn="ctr">
              <a:solidFill>
                <a:schemeClr val="accent2">
                  <a:tint val="40000"/>
                  <a:hueOff val="0"/>
                  <a:satOff val="0"/>
                  <a:lumOff val="0"/>
                  <a:alphaOff val="0"/>
                  <a:alpha val="9000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vert270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800"/>
                <a:t>Bis zum </a:t>
              </a:r>
              <a:r>
                <a:rPr lang="de-DE" b="1"/>
                <a:t>28</a:t>
              </a:r>
              <a:r>
                <a:rPr lang="de-DE" sz="2800" b="1"/>
                <a:t>.11.2025 </a:t>
              </a:r>
              <a:r>
                <a:rPr lang="de-DE" sz="2800"/>
                <a:t>ans Prüfungsamt</a:t>
              </a:r>
              <a:endParaRPr lang="en-US" sz="2800"/>
            </a:p>
          </p:txBody>
        </p:sp>
        <p:sp>
          <p:nvSpPr>
            <p:cNvPr id="10" name="Abgerundetes Rechteck 9"/>
            <p:cNvSpPr/>
            <p:nvPr/>
          </p:nvSpPr>
          <p:spPr bwMode="auto">
            <a:xfrm>
              <a:off x="0" y="2148162"/>
              <a:ext cx="3664617" cy="102192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 w="381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rgbClr val="000000"/>
            </a:lnRef>
            <a:fillRef idx="1">
              <a:srgbClr val="000000"/>
            </a:fillRef>
            <a:effectRef idx="1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Registrierung Bachelor-Prüfungsverfahren</a:t>
              </a:r>
              <a:endParaRPr lang="en-US" sz="2000"/>
            </a:p>
          </p:txBody>
        </p:sp>
        <p:sp>
          <p:nvSpPr>
            <p:cNvPr id="11" name="Ecken des Rechtecks auf der gleichen Seite abrunden 10"/>
            <p:cNvSpPr/>
            <p:nvPr/>
          </p:nvSpPr>
          <p:spPr bwMode="auto">
            <a:xfrm rot="5400000">
              <a:off x="6513286" y="474704"/>
              <a:ext cx="817538" cy="65148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ln w="25400" cap="flat" cmpd="sng" algn="ctr">
              <a:solidFill>
                <a:schemeClr val="accent2">
                  <a:tint val="40000"/>
                  <a:hueOff val="0"/>
                  <a:satOff val="0"/>
                  <a:lumOff val="0"/>
                  <a:alphaOff val="0"/>
                  <a:alpha val="9000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vert270" wrap="square" lIns="247650" tIns="123825" rIns="247650" bIns="123825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800"/>
                <a:t>Bis zum </a:t>
              </a:r>
              <a:r>
                <a:rPr lang="de-DE" b="1"/>
                <a:t>12</a:t>
              </a:r>
              <a:r>
                <a:rPr lang="de-DE" sz="2800" b="1"/>
                <a:t>.12.2025 </a:t>
              </a:r>
              <a:r>
                <a:rPr lang="de-DE" sz="2800" b="0"/>
                <a:t>ans Prüfungsamt</a:t>
              </a:r>
              <a:endParaRPr/>
            </a:p>
          </p:txBody>
        </p:sp>
        <p:sp>
          <p:nvSpPr>
            <p:cNvPr id="12" name="Abgerundetes Rechteck 11"/>
            <p:cNvSpPr/>
            <p:nvPr/>
          </p:nvSpPr>
          <p:spPr bwMode="auto">
            <a:xfrm>
              <a:off x="0" y="3221181"/>
              <a:ext cx="3664617" cy="102192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 w="381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rgbClr val="000000"/>
            </a:lnRef>
            <a:fillRef idx="1">
              <a:srgbClr val="000000"/>
            </a:fillRef>
            <a:effectRef idx="1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Registrierung Master-Prüfungsverfahren</a:t>
              </a:r>
              <a:endParaRPr/>
            </a:p>
          </p:txBody>
        </p:sp>
      </p:grpSp>
      <p:sp>
        <p:nvSpPr>
          <p:cNvPr id="454132102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20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8883328" name="Abgerundetes Rechteck 9"/>
          <p:cNvSpPr/>
          <p:nvPr/>
        </p:nvSpPr>
        <p:spPr bwMode="auto">
          <a:xfrm>
            <a:off x="839416" y="5229200"/>
            <a:ext cx="10513168" cy="792087"/>
          </a:xfrm>
          <a:prstGeom prst="roundRect">
            <a:avLst>
              <a:gd name="adj" fmla="val 16667"/>
            </a:avLst>
          </a:prstGeom>
          <a:solidFill>
            <a:srgbClr val="D3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4. </a:t>
            </a:r>
            <a:r>
              <a:rPr lang="de-DE" sz="2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Registrierung im Prüfungsamt bis zum 28.11. (BA) 12.12.2025 (MA)</a:t>
            </a:r>
            <a:endParaRPr/>
          </a:p>
        </p:txBody>
      </p:sp>
      <p:sp>
        <p:nvSpPr>
          <p:cNvPr id="1665542877" name="Abgerundetes Rechteck 8"/>
          <p:cNvSpPr/>
          <p:nvPr/>
        </p:nvSpPr>
        <p:spPr bwMode="auto">
          <a:xfrm>
            <a:off x="839415" y="4076649"/>
            <a:ext cx="10513167" cy="792087"/>
          </a:xfrm>
          <a:prstGeom prst="roundRect">
            <a:avLst>
              <a:gd name="adj" fmla="val 16667"/>
            </a:avLst>
          </a:prstGeom>
          <a:solidFill>
            <a:srgbClr val="D3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3. </a:t>
            </a:r>
            <a:r>
              <a:rPr lang="de-DE" sz="2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Veranstaltungen belegen über BASIS bis zum 10.10.2025 </a:t>
            </a:r>
            <a:endParaRPr/>
          </a:p>
        </p:txBody>
      </p:sp>
      <p:sp>
        <p:nvSpPr>
          <p:cNvPr id="282214126" name="Abgerundetes Rechteck 7"/>
          <p:cNvSpPr/>
          <p:nvPr/>
        </p:nvSpPr>
        <p:spPr bwMode="auto">
          <a:xfrm>
            <a:off x="839416" y="2923565"/>
            <a:ext cx="10513168" cy="792087"/>
          </a:xfrm>
          <a:prstGeom prst="roundRect">
            <a:avLst>
              <a:gd name="adj" fmla="val 16667"/>
            </a:avLst>
          </a:prstGeom>
          <a:solidFill>
            <a:srgbClr val="D3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2. </a:t>
            </a:r>
            <a:r>
              <a:rPr lang="de-DE" sz="28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Profilwahl auf BASIS bis zum </a:t>
            </a:r>
            <a:r>
              <a:rPr lang="de-DE" sz="2800" b="0" i="0" u="none" strike="noStrike" cap="none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10.11.2025</a:t>
            </a:r>
            <a:endParaRPr dirty="0"/>
          </a:p>
        </p:txBody>
      </p:sp>
      <p:sp>
        <p:nvSpPr>
          <p:cNvPr id="1895560739" name="Abgerundetes Rechteck 2"/>
          <p:cNvSpPr/>
          <p:nvPr/>
        </p:nvSpPr>
        <p:spPr bwMode="auto">
          <a:xfrm>
            <a:off x="839416" y="1771015"/>
            <a:ext cx="10513168" cy="792087"/>
          </a:xfrm>
          <a:prstGeom prst="roundRect">
            <a:avLst>
              <a:gd name="adj" fmla="val 16667"/>
            </a:avLst>
          </a:prstGeom>
          <a:solidFill>
            <a:srgbClr val="D3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1. Registrierung Uni-ID und Uni-Mailadresse </a:t>
            </a:r>
            <a:endParaRPr/>
          </a:p>
        </p:txBody>
      </p:sp>
      <p:sp>
        <p:nvSpPr>
          <p:cNvPr id="672184373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3200">
                <a:latin typeface="+mn-lt"/>
              </a:rPr>
              <a:t>Die notwendigen Schritte auf einem Blick</a:t>
            </a:r>
            <a:endParaRPr/>
          </a:p>
        </p:txBody>
      </p:sp>
      <p:sp>
        <p:nvSpPr>
          <p:cNvPr id="600795961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21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907349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Nützliche Links auf einem blick</a:t>
            </a:r>
          </a:p>
        </p:txBody>
      </p:sp>
      <p:sp>
        <p:nvSpPr>
          <p:cNvPr id="1357936777" name="Inhaltsplatzhalter 2"/>
          <p:cNvSpPr>
            <a:spLocks noGrp="1"/>
          </p:cNvSpPr>
          <p:nvPr>
            <p:ph idx="1"/>
          </p:nvPr>
        </p:nvSpPr>
        <p:spPr bwMode="auto">
          <a:xfrm>
            <a:off x="382267" y="1619806"/>
            <a:ext cx="11618389" cy="4380844"/>
          </a:xfrm>
        </p:spPr>
        <p:txBody>
          <a:bodyPr/>
          <a:lstStyle/>
          <a:p>
            <a:pPr marL="0" indent="0">
              <a:buFont typeface="Calibri"/>
              <a:buNone/>
              <a:defRPr/>
            </a:pPr>
            <a:r>
              <a:rPr lang="de-DE" sz="2000" b="0" i="0" u="none" strike="noStrike" cap="none" spc="0" dirty="0">
                <a:solidFill>
                  <a:schemeClr val="accent2"/>
                </a:solidFill>
                <a:latin typeface="Calibri"/>
                <a:ea typeface="Arial"/>
                <a:cs typeface="Calibri"/>
              </a:rPr>
              <a:t>Anleitung </a:t>
            </a:r>
            <a:r>
              <a:rPr lang="de-DE" sz="2000" dirty="0"/>
              <a:t>Kursbelegung: </a:t>
            </a:r>
            <a:br>
              <a:rPr lang="de-DE" sz="2000" dirty="0"/>
            </a:b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https://www.philfak.uni-bonn.de/de/studium/anleitung-zur-belegung-von-lehrveranstaltungen-in-basis</a:t>
            </a:r>
            <a:endParaRPr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Arial"/>
              <a:buNone/>
              <a:defRPr/>
            </a:pPr>
            <a:r>
              <a:rPr lang="de-DE" sz="2000" b="0" i="0" u="none" strike="noStrike" cap="none" spc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Registrierung Prüfungsamt: </a:t>
            </a:r>
            <a:br>
              <a:rPr lang="de-DE" sz="2000" b="0" i="0" u="none" strike="noStrike" cap="none" spc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</a:br>
            <a:r>
              <a:rPr lang="de-DE" sz="2000" b="1" i="0" u="none" strike="noStrike" cap="none" spc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</a:rPr>
              <a:t>https://www.philfak.uni-bonn.de/de/studium/pruefungsamt/studienbeginn/registrierung-fuer-erstsemester</a:t>
            </a:r>
            <a:endParaRPr sz="2000" b="1" i="0" u="none" strike="noStrike" cap="none" spc="0" dirty="0">
              <a:solidFill>
                <a:schemeClr val="accent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Calibri"/>
              <a:buNone/>
              <a:defRPr/>
            </a:pPr>
            <a:r>
              <a:rPr lang="de-DE" sz="2000" b="0" i="0" u="none" strike="noStrike" cap="none" spc="0" dirty="0">
                <a:solidFill>
                  <a:schemeClr val="accent2"/>
                </a:solidFill>
                <a:latin typeface="Calibri"/>
                <a:ea typeface="Arial"/>
                <a:cs typeface="Calibri"/>
              </a:rPr>
              <a:t>Prüfungsordnung:</a:t>
            </a:r>
            <a:r>
              <a:rPr lang="de-DE" sz="2000" b="0" i="0" u="none" strike="noStrike" cap="none" spc="0" dirty="0">
                <a:solidFill>
                  <a:schemeClr val="accent1"/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000" b="1" i="0" strike="noStrike" cap="none" spc="0" dirty="0">
                <a:solidFill>
                  <a:schemeClr val="accent2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https://bonndoc.ulb.uni-bonn.de/xmlui/handle/20.500.11811/13420</a:t>
            </a:r>
            <a:r>
              <a:rPr lang="de-DE" sz="2000" b="0" i="0" strike="noStrike" cap="none" spc="0" dirty="0">
                <a:solidFill>
                  <a:schemeClr val="accent2">
                    <a:lumMod val="60000"/>
                    <a:lumOff val="40000"/>
                  </a:schemeClr>
                </a:solidFill>
                <a:ea typeface="Arial"/>
                <a:cs typeface="Calibri"/>
              </a:rPr>
              <a:t> </a:t>
            </a:r>
            <a:endParaRPr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Calibri"/>
              <a:buNone/>
              <a:defRPr/>
            </a:pPr>
            <a:r>
              <a:rPr lang="de-DE" sz="2000" dirty="0">
                <a:latin typeface="Calibri"/>
                <a:cs typeface="Calibri"/>
              </a:rPr>
              <a:t>Informationen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>
                <a:latin typeface="Calibri"/>
                <a:cs typeface="Calibri"/>
              </a:rPr>
              <a:t>Erstsemester</a:t>
            </a:r>
            <a:r>
              <a:rPr lang="de-DE" sz="2000" dirty="0">
                <a:solidFill>
                  <a:srgbClr val="0070C0"/>
                </a:solidFill>
              </a:rPr>
              <a:t>:</a:t>
            </a:r>
            <a:r>
              <a:rPr lang="de-DE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b="1" i="0" u="none" strike="noStrike" cap="none" spc="0" dirty="0">
                <a:solidFill>
                  <a:schemeClr val="accent2">
                    <a:lumMod val="60000"/>
                    <a:lumOff val="40000"/>
                  </a:schemeClr>
                </a:solidFill>
                <a:ea typeface="Times New Roman"/>
                <a:cs typeface="Times New Roman"/>
              </a:rPr>
              <a:t>https://www.ioa.uni-bonn.de/de/studium/erstsemester</a:t>
            </a:r>
            <a:endParaRPr sz="2000" b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Calibri"/>
              <a:buNone/>
              <a:defRPr/>
            </a:pPr>
            <a:r>
              <a:rPr lang="de-DE" sz="2000" b="0" i="0" u="none" strike="noStrike" cap="none" spc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Downloads:</a:t>
            </a:r>
            <a:r>
              <a:rPr lang="de-DE" sz="2000" b="0" i="0" u="none" strike="noStrike" cap="none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2000" b="1" i="0" u="none" strike="noStrike" cap="none" spc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Arial"/>
                <a:cs typeface="Calibri"/>
              </a:rPr>
              <a:t>https://www.ioa.uni-bonn.de/de/studium/downl</a:t>
            </a:r>
            <a:endParaRPr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Calibri"/>
              <a:buNone/>
              <a:defRPr/>
            </a:pPr>
            <a:r>
              <a:rPr lang="de-DE" sz="2000" b="0" i="0" u="none" strike="noStrike" cap="none" spc="0" dirty="0">
                <a:solidFill>
                  <a:schemeClr val="accent2"/>
                </a:solidFill>
                <a:latin typeface="Calibri"/>
                <a:ea typeface="Arial"/>
                <a:cs typeface="Calibri"/>
              </a:rPr>
              <a:t>Abonnement Newsletter Infos zu „Studium und Lehre“: </a:t>
            </a:r>
            <a:r>
              <a:rPr lang="de-DE" sz="2000" dirty="0">
                <a:latin typeface="Times New Roman"/>
                <a:cs typeface="Times New Roman"/>
              </a:rPr>
              <a:t/>
            </a:r>
            <a:br>
              <a:rPr lang="de-DE" sz="2000" dirty="0">
                <a:latin typeface="Times New Roman"/>
                <a:cs typeface="Times New Roman"/>
              </a:rPr>
            </a:b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/>
              </a:rPr>
              <a:t>https://listen.uni-bonn.de/wws/info/philstudiumundlehre</a:t>
            </a:r>
          </a:p>
          <a:p>
            <a:pPr marL="0" indent="0">
              <a:buFont typeface="Calibri"/>
              <a:buNone/>
              <a:defRPr/>
            </a:pPr>
            <a:r>
              <a:rPr lang="de-DE" sz="2000" b="0" i="0" u="none" strike="noStrike" cap="none" spc="0" dirty="0">
                <a:solidFill>
                  <a:schemeClr val="accent2"/>
                </a:solidFill>
                <a:latin typeface="Calibri"/>
                <a:ea typeface="Arial"/>
                <a:cs typeface="Calibri"/>
              </a:rPr>
              <a:t>FAQ:</a:t>
            </a:r>
            <a:r>
              <a:rPr lang="de-DE" sz="2000" b="0" i="0" u="none" strike="noStrike" cap="none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  <a:ea typeface="Arial"/>
                <a:cs typeface="Calibri"/>
              </a:rPr>
              <a:t> </a:t>
            </a:r>
            <a:r>
              <a:rPr lang="de-DE" sz="2000" b="1" i="0" strike="noStrike" cap="none" spc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Arial"/>
                <a:cs typeface="Calibri"/>
              </a:rPr>
              <a:t>https://www.ioa.uni-bonn.de/de/studium/faq</a:t>
            </a:r>
            <a:endParaRPr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Calibri"/>
              <a:buNone/>
              <a:defRPr/>
            </a:pPr>
            <a:endParaRPr lang="de-DE" sz="2000" b="0" i="0" u="none" strike="noStrike" cap="none" spc="0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 marL="0" indent="0">
              <a:buFont typeface="Calibri"/>
              <a:buNone/>
              <a:defRPr/>
            </a:pPr>
            <a:endParaRPr sz="2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20099537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A09CB81-A7EC-060E-2CF3-350C53D39707}" type="slidenum">
              <a:rPr lang="de-DE"/>
              <a:t>22</a:t>
            </a:fld>
            <a:endParaRPr lang="de-DE" dirty="0">
              <a:latin typeface="News Gothic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3009360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+mn-lt"/>
              </a:rPr>
              <a:t>Vernetzung mit dem IOA und untereinander</a:t>
            </a:r>
            <a:endParaRPr>
              <a:latin typeface="+mn-lt"/>
            </a:endParaRPr>
          </a:p>
        </p:txBody>
      </p:sp>
      <p:sp>
        <p:nvSpPr>
          <p:cNvPr id="140960864" name="Inhaltsplatzhalter 2"/>
          <p:cNvSpPr>
            <a:spLocks noGrp="1"/>
          </p:cNvSpPr>
          <p:nvPr>
            <p:ph idx="1"/>
          </p:nvPr>
        </p:nvSpPr>
        <p:spPr bwMode="auto">
          <a:xfrm>
            <a:off x="263353" y="2060848"/>
            <a:ext cx="7632848" cy="4380845"/>
          </a:xfrm>
        </p:spPr>
        <p:txBody>
          <a:bodyPr/>
          <a:lstStyle/>
          <a:p>
            <a:pPr>
              <a:defRPr/>
            </a:pPr>
            <a:r>
              <a:rPr lang="de-DE" dirty="0"/>
              <a:t>Instagram-Account des IOA: @ioa_universitaetbonn</a:t>
            </a:r>
            <a:endParaRPr dirty="0"/>
          </a:p>
          <a:p>
            <a:pPr>
              <a:defRPr/>
            </a:pPr>
            <a:r>
              <a:rPr lang="de-DE" dirty="0"/>
              <a:t> Instagram-Account der Fachschaft </a:t>
            </a:r>
            <a:r>
              <a:rPr lang="de-DE" dirty="0" err="1"/>
              <a:t>OrientAsia</a:t>
            </a:r>
            <a:r>
              <a:rPr lang="de-DE" dirty="0"/>
              <a:t>: @fs.orientasia</a:t>
            </a:r>
            <a:endParaRPr dirty="0"/>
          </a:p>
          <a:p>
            <a:pPr>
              <a:defRPr/>
            </a:pPr>
            <a:r>
              <a:rPr lang="de-DE" dirty="0"/>
              <a:t> </a:t>
            </a:r>
            <a:r>
              <a:rPr lang="de-DE" dirty="0" err="1"/>
              <a:t>Discord</a:t>
            </a:r>
            <a:r>
              <a:rPr lang="de-DE" dirty="0"/>
              <a:t> der Fachschaft: </a:t>
            </a:r>
            <a:r>
              <a:rPr lang="de-DE" dirty="0" err="1"/>
              <a:t>OrientAsia</a:t>
            </a:r>
            <a:r>
              <a:rPr lang="de-DE" dirty="0"/>
              <a:t> House </a:t>
            </a:r>
            <a:r>
              <a:rPr lang="de-DE" dirty="0" err="1"/>
              <a:t>of</a:t>
            </a:r>
            <a:r>
              <a:rPr lang="de-DE" dirty="0"/>
              <a:t> Fun (</a:t>
            </a:r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https://discord.gg/dWTHqkTEJz</a:t>
            </a:r>
            <a:r>
              <a:rPr lang="de-DE" dirty="0"/>
              <a:t>)</a:t>
            </a:r>
            <a:endParaRPr dirty="0"/>
          </a:p>
          <a:p>
            <a:pPr marL="0" indent="0">
              <a:buNone/>
              <a:defRPr/>
            </a:pPr>
            <a:endParaRPr lang="de-DE" dirty="0"/>
          </a:p>
        </p:txBody>
      </p:sp>
      <p:sp>
        <p:nvSpPr>
          <p:cNvPr id="59663235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23</a:t>
            </a:fld>
            <a:endParaRPr lang="de-DE">
              <a:latin typeface="News Gothic MT"/>
            </a:endParaRPr>
          </a:p>
        </p:txBody>
      </p:sp>
      <p:pic>
        <p:nvPicPr>
          <p:cNvPr id="1046594041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96201" y="1723203"/>
            <a:ext cx="3632572" cy="417359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4734732" name="Titel 1"/>
          <p:cNvSpPr>
            <a:spLocks noGrp="1"/>
          </p:cNvSpPr>
          <p:nvPr>
            <p:ph type="title"/>
          </p:nvPr>
        </p:nvSpPr>
        <p:spPr bwMode="auto">
          <a:xfrm>
            <a:off x="3143249" y="382587"/>
            <a:ext cx="8667751" cy="855661"/>
          </a:xfrm>
        </p:spPr>
        <p:txBody>
          <a:bodyPr/>
          <a:lstStyle/>
          <a:p>
            <a:pPr>
              <a:defRPr/>
            </a:pPr>
            <a:r>
              <a:rPr lang="de-DE">
                <a:latin typeface="+mn-lt"/>
              </a:rPr>
              <a:t>Einführung der Abteilungen</a:t>
            </a:r>
            <a:endParaRPr>
              <a:latin typeface="+mn-lt"/>
            </a:endParaRPr>
          </a:p>
        </p:txBody>
      </p:sp>
      <p:sp>
        <p:nvSpPr>
          <p:cNvPr id="2084550049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24</a:t>
            </a:fld>
            <a:endParaRPr lang="de-DE">
              <a:latin typeface="News Gothic MT"/>
            </a:endParaRPr>
          </a:p>
        </p:txBody>
      </p:sp>
      <p:sp>
        <p:nvSpPr>
          <p:cNvPr id="1011225646" name="Sprechblase: rechteckig mit abgerundeten Ecken 2"/>
          <p:cNvSpPr/>
          <p:nvPr/>
        </p:nvSpPr>
        <p:spPr bwMode="auto">
          <a:xfrm>
            <a:off x="9596883" y="382587"/>
            <a:ext cx="2648496" cy="1512168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/>
              <a:t>https://www.ioa.uni-bonn.de/de/studium/medien-1/o-woche_2024.pdf</a:t>
            </a:r>
            <a:endParaRPr sz="1400"/>
          </a:p>
        </p:txBody>
      </p:sp>
      <p:pic>
        <p:nvPicPr>
          <p:cNvPr id="13915902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/>
        </p:blipFill>
        <p:spPr bwMode="auto">
          <a:xfrm>
            <a:off x="951706" y="1617663"/>
            <a:ext cx="4383087" cy="4383087"/>
          </a:xfrm>
        </p:spPr>
      </p:pic>
      <p:pic>
        <p:nvPicPr>
          <p:cNvPr id="129958232" name="Inhaltsplatzhalt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/>
        </p:blipFill>
        <p:spPr bwMode="auto">
          <a:xfrm>
            <a:off x="6858000" y="1619250"/>
            <a:ext cx="4381500" cy="43815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0241195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 </a:t>
            </a:r>
            <a:r>
              <a:rPr lang="de-DE" sz="3450" b="0" i="0" u="none" strike="noStrike" cap="all" spc="0">
                <a:solidFill>
                  <a:srgbClr val="EAB90C"/>
                </a:solidFill>
                <a:latin typeface="Exo 2 Semi Bold"/>
                <a:ea typeface="+mj-ea"/>
                <a:cs typeface="+mj-cs"/>
              </a:rPr>
              <a:t>OrientAsia</a:t>
            </a:r>
            <a:endParaRPr/>
          </a:p>
        </p:txBody>
      </p:sp>
      <p:pic>
        <p:nvPicPr>
          <p:cNvPr id="578262877" name="Inhaltsplatzhalt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/>
        </p:blipFill>
        <p:spPr bwMode="auto">
          <a:xfrm>
            <a:off x="380999" y="2238556"/>
            <a:ext cx="6399289" cy="3638716"/>
          </a:xfrm>
        </p:spPr>
      </p:pic>
      <p:pic>
        <p:nvPicPr>
          <p:cNvPr id="21281533" name="Inhaltsplatzhalter 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/>
        </p:blipFill>
        <p:spPr bwMode="auto">
          <a:xfrm>
            <a:off x="7246749" y="1619250"/>
            <a:ext cx="3604001" cy="4381500"/>
          </a:xfrm>
        </p:spPr>
      </p:pic>
      <p:sp>
        <p:nvSpPr>
          <p:cNvPr id="549360392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43CBE0-BE29-4262-AC0C-37F11955B9EC}" type="slidenum">
              <a:rPr lang="de-DE"/>
              <a:t>25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6153233" name="Rectangle 2"/>
          <p:cNvSpPr txBox="1">
            <a:spLocks noChangeArrowheads="1"/>
          </p:cNvSpPr>
          <p:nvPr/>
        </p:nvSpPr>
        <p:spPr bwMode="auto">
          <a:xfrm>
            <a:off x="2927648" y="426269"/>
            <a:ext cx="853475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>
                <a:solidFill>
                  <a:schemeClr val="accent2">
                    <a:lumMod val="50000"/>
                  </a:schemeClr>
                </a:solidFill>
                <a:latin typeface="+mn-lt"/>
              </a:rPr>
              <a:t>Questions &amp; Answers</a:t>
            </a:r>
            <a:endParaRPr lang="de-DE" sz="6000">
              <a:solidFill>
                <a:schemeClr val="accent2">
                  <a:lumMod val="50000"/>
                </a:schemeClr>
              </a:solidFill>
              <a:latin typeface="+mn-lt"/>
              <a:ea typeface="Arial"/>
            </a:endParaRPr>
          </a:p>
        </p:txBody>
      </p:sp>
      <p:sp>
        <p:nvSpPr>
          <p:cNvPr id="70134569" name="Rectangle 2"/>
          <p:cNvSpPr txBox="1">
            <a:spLocks noChangeArrowheads="1"/>
          </p:cNvSpPr>
          <p:nvPr/>
        </p:nvSpPr>
        <p:spPr bwMode="auto">
          <a:xfrm>
            <a:off x="1397790" y="2149750"/>
            <a:ext cx="82534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 sz="10000" b="1">
              <a:solidFill>
                <a:srgbClr val="0031B5"/>
              </a:solidFill>
              <a:latin typeface="Exo 2"/>
              <a:ea typeface="Arial"/>
              <a:cs typeface="Calibri"/>
            </a:endParaRPr>
          </a:p>
        </p:txBody>
      </p:sp>
      <p:sp>
        <p:nvSpPr>
          <p:cNvPr id="756610062" name="Rectangle 2"/>
          <p:cNvSpPr txBox="1">
            <a:spLocks noChangeArrowheads="1"/>
          </p:cNvSpPr>
          <p:nvPr/>
        </p:nvSpPr>
        <p:spPr bwMode="auto">
          <a:xfrm>
            <a:off x="1919536" y="4149079"/>
            <a:ext cx="82534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de-DE" sz="5000" b="1">
              <a:solidFill>
                <a:srgbClr val="0031B5"/>
              </a:solidFill>
              <a:latin typeface="Exo 2"/>
              <a:ea typeface="Arial"/>
              <a:cs typeface="Calibri"/>
            </a:endParaRPr>
          </a:p>
        </p:txBody>
      </p:sp>
      <p:sp>
        <p:nvSpPr>
          <p:cNvPr id="1559345340" name="Wolkenförmige Legende 6"/>
          <p:cNvSpPr/>
          <p:nvPr/>
        </p:nvSpPr>
        <p:spPr bwMode="auto">
          <a:xfrm>
            <a:off x="564808" y="1851672"/>
            <a:ext cx="4000528" cy="2000264"/>
          </a:xfrm>
          <a:prstGeom prst="cloudCallout">
            <a:avLst>
              <a:gd name="adj1" fmla="val -33151"/>
              <a:gd name="adj2" fmla="val 5913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/>
            </a:r>
            <a:br>
              <a:rPr lang="de-DE"/>
            </a:br>
            <a:r>
              <a:rPr lang="de-DE"/>
              <a:t/>
            </a:r>
            <a:br>
              <a:rPr lang="de-DE"/>
            </a:br>
            <a:r>
              <a:rPr lang="de-DE" sz="1600"/>
              <a:t>Welche Module wählen…?</a:t>
            </a:r>
            <a:endParaRPr/>
          </a:p>
          <a:p>
            <a:pPr algn="ctr">
              <a:defRPr/>
            </a:pPr>
            <a:r>
              <a:rPr lang="de-DE" sz="1600"/>
              <a:t>Ist der Studienverlaufsplan verbindlich?</a:t>
            </a:r>
            <a:endParaRPr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</p:txBody>
      </p:sp>
      <p:sp>
        <p:nvSpPr>
          <p:cNvPr id="30982795" name="Wolkenförmige Legende 7"/>
          <p:cNvSpPr/>
          <p:nvPr/>
        </p:nvSpPr>
        <p:spPr bwMode="auto">
          <a:xfrm>
            <a:off x="2927648" y="3620404"/>
            <a:ext cx="3357586" cy="1928826"/>
          </a:xfrm>
          <a:prstGeom prst="cloudCallout">
            <a:avLst>
              <a:gd name="adj1" fmla="val -11875"/>
              <a:gd name="adj2" fmla="val 695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/>
              <a:t>Wann anmelden…?</a:t>
            </a:r>
            <a:endParaRPr/>
          </a:p>
          <a:p>
            <a:pPr algn="ctr">
              <a:defRPr/>
            </a:pPr>
            <a:r>
              <a:rPr lang="de-DE" sz="2000"/>
              <a:t>Hat die Anmeldung funktioniert? </a:t>
            </a:r>
            <a:endParaRPr/>
          </a:p>
        </p:txBody>
      </p:sp>
      <p:sp>
        <p:nvSpPr>
          <p:cNvPr id="408817416" name="Wolkenförmige Legende 13"/>
          <p:cNvSpPr/>
          <p:nvPr/>
        </p:nvSpPr>
        <p:spPr bwMode="auto">
          <a:xfrm>
            <a:off x="3804609" y="2213149"/>
            <a:ext cx="3633814" cy="1562112"/>
          </a:xfrm>
          <a:prstGeom prst="cloudCallout">
            <a:avLst>
              <a:gd name="adj1" fmla="val -6158"/>
              <a:gd name="adj2" fmla="val -7264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/>
            </a:r>
            <a:br>
              <a:rPr lang="de-DE"/>
            </a:br>
            <a:r>
              <a:rPr lang="de-DE"/>
              <a:t/>
            </a:r>
            <a:br>
              <a:rPr lang="de-DE"/>
            </a:br>
            <a:endParaRPr lang="de-DE"/>
          </a:p>
          <a:p>
            <a:pPr algn="ctr">
              <a:defRPr/>
            </a:pPr>
            <a:r>
              <a:rPr lang="de-DE" sz="2000"/>
              <a:t>Wer kann mir helfen bei…?</a:t>
            </a:r>
            <a:endParaRPr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</p:txBody>
      </p:sp>
      <p:sp>
        <p:nvSpPr>
          <p:cNvPr id="1547906855" name="Wolkenförmige Legende 12"/>
          <p:cNvSpPr/>
          <p:nvPr/>
        </p:nvSpPr>
        <p:spPr bwMode="auto">
          <a:xfrm>
            <a:off x="6015937" y="3098931"/>
            <a:ext cx="2500330" cy="1643074"/>
          </a:xfrm>
          <a:prstGeom prst="cloudCallout">
            <a:avLst>
              <a:gd name="adj1" fmla="val -859"/>
              <a:gd name="adj2" fmla="val 7195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/>
              <a:t>Hausarbeit?</a:t>
            </a:r>
            <a:endParaRPr/>
          </a:p>
        </p:txBody>
      </p:sp>
      <p:sp>
        <p:nvSpPr>
          <p:cNvPr id="674176289" name="Wolkenförmige Legende 14"/>
          <p:cNvSpPr/>
          <p:nvPr/>
        </p:nvSpPr>
        <p:spPr bwMode="auto">
          <a:xfrm>
            <a:off x="7438423" y="3976674"/>
            <a:ext cx="2928958" cy="1714512"/>
          </a:xfrm>
          <a:prstGeom prst="cloudCallout">
            <a:avLst>
              <a:gd name="adj1" fmla="val 56007"/>
              <a:gd name="adj2" fmla="val -376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/>
            </a:r>
            <a:br>
              <a:rPr lang="de-DE"/>
            </a:br>
            <a:endParaRPr lang="de-DE"/>
          </a:p>
          <a:p>
            <a:pPr algn="ctr">
              <a:defRPr/>
            </a:pPr>
            <a:r>
              <a:rPr lang="de-DE" sz="2000"/>
              <a:t>Leistungspunkte…?</a:t>
            </a:r>
            <a:endParaRPr/>
          </a:p>
          <a:p>
            <a:pPr algn="ctr">
              <a:defRPr/>
            </a:pPr>
            <a:endParaRPr lang="de-DE"/>
          </a:p>
        </p:txBody>
      </p:sp>
      <p:sp>
        <p:nvSpPr>
          <p:cNvPr id="902037723" name="Wolkenförmige Legende 15"/>
          <p:cNvSpPr/>
          <p:nvPr/>
        </p:nvSpPr>
        <p:spPr bwMode="auto">
          <a:xfrm>
            <a:off x="7060413" y="1714013"/>
            <a:ext cx="2857520" cy="1785950"/>
          </a:xfrm>
          <a:prstGeom prst="cloudCallout">
            <a:avLst>
              <a:gd name="adj1" fmla="val 37290"/>
              <a:gd name="adj2" fmla="val -6971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/>
              <a:t>c.t, s.t. …???</a:t>
            </a:r>
            <a:endParaRPr/>
          </a:p>
        </p:txBody>
      </p:sp>
      <p:sp>
        <p:nvSpPr>
          <p:cNvPr id="1350273989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26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fade/>
      </p:transition>
    </mc:Choice>
    <mc:Fallback xmlns="" xmlns:m="http://schemas.openxmlformats.org/officeDocument/2006/math" xmlns:w="http://schemas.openxmlformats.org/wordprocessingml/2006/main">
      <p:transition spd="slow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34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9345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9345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982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982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8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88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88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9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47906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47906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17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74176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74176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03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02037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02037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645131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1700808"/>
            <a:ext cx="12192000" cy="324036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de-DE" sz="3600" b="1">
                <a:solidFill>
                  <a:schemeClr val="bg1"/>
                </a:solidFill>
              </a:rPr>
              <a:t>Wir wünschen Ihnen einen erfolgreichen </a:t>
            </a:r>
            <a:endParaRPr/>
          </a:p>
          <a:p>
            <a:pPr algn="ctr">
              <a:buFontTx/>
              <a:buNone/>
              <a:defRPr/>
            </a:pPr>
            <a:r>
              <a:rPr lang="de-DE" sz="3600" b="1">
                <a:solidFill>
                  <a:schemeClr val="bg1"/>
                </a:solidFill>
              </a:rPr>
              <a:t>Start in den neuen Lebensabschnitt!</a:t>
            </a:r>
            <a:endParaRPr/>
          </a:p>
        </p:txBody>
      </p:sp>
      <p:sp>
        <p:nvSpPr>
          <p:cNvPr id="992006607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43CBE0-BE29-4262-AC0C-37F11955B9EC}" type="slidenum">
              <a:rPr lang="de-DE"/>
              <a:t>27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70989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543CBE0-BE29-4262-AC0C-37F11955B9EC}" type="slidenum">
              <a:rPr lang="de-DE"/>
              <a:t>3</a:t>
            </a:fld>
            <a:endParaRPr lang="de-DE">
              <a:latin typeface="News Gothic MT"/>
            </a:endParaRPr>
          </a:p>
        </p:txBody>
      </p:sp>
      <p:pic>
        <p:nvPicPr>
          <p:cNvPr id="969030345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9376" y="230284"/>
            <a:ext cx="10410389" cy="58894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30845061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195" y="182469"/>
            <a:ext cx="3143892" cy="1437338"/>
          </a:xfrm>
          <a:prstGeom prst="rect">
            <a:avLst/>
          </a:prstGeom>
        </p:spPr>
      </p:pic>
      <p:sp>
        <p:nvSpPr>
          <p:cNvPr id="239882199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Calibri"/>
              </a:rPr>
              <a:t>DAS INSTITUT FÜR ORIENT- &amp; ASIENWISSENSCHAFTEN (IOA)</a:t>
            </a:r>
            <a:endParaRPr/>
          </a:p>
        </p:txBody>
      </p:sp>
      <p:sp>
        <p:nvSpPr>
          <p:cNvPr id="1157949241" name="Inhaltsplatzhalter 2"/>
          <p:cNvSpPr>
            <a:spLocks noGrp="1"/>
          </p:cNvSpPr>
          <p:nvPr>
            <p:ph idx="1"/>
          </p:nvPr>
        </p:nvSpPr>
        <p:spPr bwMode="auto"/>
        <p:txBody>
          <a:bodyPr anchor="ctr"/>
          <a:lstStyle/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Universität Bonn / Exzellenzuniversität seit 2019 (7 Fakultäten, 32.000 Studierende)</a:t>
            </a:r>
            <a:endParaRPr/>
          </a:p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Philosophische Fakultät (11 Institute)</a:t>
            </a:r>
            <a:endParaRPr/>
          </a:p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Institut für Orient- und Asienwissenschaften (Institut VIII) (ca. 1.000 Studierende)</a:t>
            </a:r>
            <a:endParaRPr/>
          </a:p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8 Abteilungen mit 16 Professor*innen über 50 Dozent*innen / Mitarbeiter*innen </a:t>
            </a:r>
            <a:endParaRPr/>
          </a:p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Geschäftsstelle (Geschäftsführender Direktor/ Kustodin / Studiengangsmanagement)</a:t>
            </a:r>
            <a:endParaRPr/>
          </a:p>
          <a:p>
            <a:pPr marL="750296" indent="-750296">
              <a:lnSpc>
                <a:spcPct val="140000"/>
              </a:lnSpc>
              <a:defRPr/>
            </a:pP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4 Studienstandorte (Nassestr. 2 / Brühler Str. 7 / Adenauerallee 4-6 / Adenauerallee 10)</a:t>
            </a:r>
            <a:endParaRPr/>
          </a:p>
        </p:txBody>
      </p:sp>
      <p:sp>
        <p:nvSpPr>
          <p:cNvPr id="1314095720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4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1934453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Calibri"/>
              </a:rPr>
              <a:t>DIE ABTEILUNGEN DES IOA</a:t>
            </a:r>
            <a:endParaRPr/>
          </a:p>
        </p:txBody>
      </p:sp>
      <p:sp>
        <p:nvSpPr>
          <p:cNvPr id="173303018" name="Inhaltsplatzhalter 2"/>
          <p:cNvSpPr>
            <a:spLocks noGrp="1"/>
          </p:cNvSpPr>
          <p:nvPr>
            <p:ph idx="1"/>
          </p:nvPr>
        </p:nvSpPr>
        <p:spPr bwMode="auto">
          <a:xfrm>
            <a:off x="382269" y="1619807"/>
            <a:ext cx="11546379" cy="4545497"/>
          </a:xfrm>
        </p:spPr>
        <p:txBody>
          <a:bodyPr anchor="ctr"/>
          <a:lstStyle/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Asiatische und Islamische Kunstgeschichte (</a:t>
            </a:r>
            <a:r>
              <a:rPr lang="de-DE" sz="2000" b="1" i="0" u="none" strike="noStrike" cap="none" spc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Adenauerallee 10)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Islamwissenschaft und Nahostsprachen (Nassestr. 2 / Brühler Str. 7)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Japanologie und Koreanistik (Nassestr. 2 / Brühler Str. 7)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Mongolistik und Tibetstudien (Brühler Str. 7)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Religionswissenschaft (Adenauerallee 4-6) </a:t>
            </a:r>
            <a:endParaRPr sz="2000" b="1">
              <a:solidFill>
                <a:srgbClr val="053E74"/>
              </a:solidFill>
            </a:endParaRPr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Sinologie (Nassestr. 2 / Brühler Str. 7)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Südasienstudien (Brühler Str. 7)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Abteilung für Südostasienwissenschaft (Nassestr. 2)</a:t>
            </a:r>
            <a:endParaRPr/>
          </a:p>
          <a:p>
            <a:pPr marL="562722" indent="-562722">
              <a:defRPr/>
            </a:pPr>
            <a:r>
              <a:rPr lang="de-DE" sz="2000" b="1">
                <a:solidFill>
                  <a:srgbClr val="053E74"/>
                </a:solidFill>
              </a:rPr>
              <a:t>Studiengangsmanagement IOA (Nassestr. 2)</a:t>
            </a:r>
            <a:endParaRPr/>
          </a:p>
        </p:txBody>
      </p:sp>
      <p:sp>
        <p:nvSpPr>
          <p:cNvPr id="201817181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5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5631611" name="Titel 1"/>
          <p:cNvSpPr>
            <a:spLocks noGrp="1"/>
          </p:cNvSpPr>
          <p:nvPr>
            <p:ph type="title"/>
          </p:nvPr>
        </p:nvSpPr>
        <p:spPr bwMode="auto">
          <a:xfrm>
            <a:off x="3503712" y="260648"/>
            <a:ext cx="8107882" cy="105312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 lang="de-DE">
                <a:latin typeface="Calibri"/>
                <a:cs typeface="Calibri"/>
              </a:rPr>
              <a:t>Bachelor-Grundbegriffe</a:t>
            </a:r>
            <a:endParaRPr>
              <a:latin typeface="Calibri"/>
              <a:cs typeface="Calibri"/>
            </a:endParaRPr>
          </a:p>
        </p:txBody>
      </p:sp>
      <p:grpSp>
        <p:nvGrpSpPr>
          <p:cNvPr id="173726526" name="Inhaltsplatzhalter 2"/>
          <p:cNvGrpSpPr/>
          <p:nvPr/>
        </p:nvGrpSpPr>
        <p:grpSpPr bwMode="auto">
          <a:xfrm>
            <a:off x="718221" y="1556792"/>
            <a:ext cx="10755558" cy="4677277"/>
            <a:chOff x="0" y="0"/>
            <a:chExt cx="10755558" cy="4677277"/>
          </a:xfrm>
        </p:grpSpPr>
        <p:sp>
          <p:nvSpPr>
            <p:cNvPr id="4" name="Abgerundetes Rechteck 3"/>
            <p:cNvSpPr/>
            <p:nvPr/>
          </p:nvSpPr>
          <p:spPr bwMode="auto">
            <a:xfrm>
              <a:off x="0" y="0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" name="Rechteck 5"/>
            <p:cNvSpPr/>
            <p:nvPr/>
          </p:nvSpPr>
          <p:spPr bwMode="auto">
            <a:xfrm>
              <a:off x="195029" y="146575"/>
              <a:ext cx="354598" cy="354598"/>
            </a:xfrm>
            <a:prstGeom prst="rect">
              <a:avLst/>
            </a:prstGeom>
            <a:blipFill>
              <a:blip r:embed="rId3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7" name="Rechteck 6"/>
            <p:cNvSpPr/>
            <p:nvPr/>
          </p:nvSpPr>
          <p:spPr bwMode="auto">
            <a:xfrm>
              <a:off x="744656" y="1513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/>
                <a:t>Regelstudienzeit: 6 Semester </a:t>
              </a:r>
              <a:r>
                <a:rPr lang="de-DE" sz="1900"/>
                <a:t>(ohne Urlaubssemester)</a:t>
              </a:r>
              <a:endParaRPr lang="en-US" sz="1900"/>
            </a:p>
          </p:txBody>
        </p:sp>
        <p:sp>
          <p:nvSpPr>
            <p:cNvPr id="8" name="Abgerundetes Rechteck 7"/>
            <p:cNvSpPr/>
            <p:nvPr/>
          </p:nvSpPr>
          <p:spPr bwMode="auto">
            <a:xfrm>
              <a:off x="0" y="866346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9" name="Rechteck 8"/>
            <p:cNvSpPr/>
            <p:nvPr/>
          </p:nvSpPr>
          <p:spPr bwMode="auto">
            <a:xfrm>
              <a:off x="195029" y="952481"/>
              <a:ext cx="354598" cy="354598"/>
            </a:xfrm>
            <a:prstGeom prst="rect">
              <a:avLst/>
            </a:prstGeom>
            <a:blipFill>
              <a:blip r:embed="rId4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0" name="Rechteck 9"/>
            <p:cNvSpPr/>
            <p:nvPr/>
          </p:nvSpPr>
          <p:spPr bwMode="auto">
            <a:xfrm>
              <a:off x="744656" y="807418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/>
                <a:t>Modul</a:t>
              </a:r>
              <a:r>
                <a:rPr lang="de-DE" sz="1900"/>
                <a:t>  (alle Veranstaltungen zu einem Modul sind zu belegen!)</a:t>
              </a:r>
              <a:endParaRPr lang="en-US" sz="1900"/>
            </a:p>
          </p:txBody>
        </p:sp>
        <p:sp>
          <p:nvSpPr>
            <p:cNvPr id="11" name="Abgerundetes Rechteck 10"/>
            <p:cNvSpPr/>
            <p:nvPr/>
          </p:nvSpPr>
          <p:spPr bwMode="auto">
            <a:xfrm>
              <a:off x="0" y="1613323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Rechteck 11"/>
            <p:cNvSpPr/>
            <p:nvPr/>
          </p:nvSpPr>
          <p:spPr bwMode="auto">
            <a:xfrm>
              <a:off x="195029" y="1758386"/>
              <a:ext cx="354598" cy="354598"/>
            </a:xfrm>
            <a:prstGeom prst="rect">
              <a:avLst/>
            </a:prstGeom>
            <a:blipFill>
              <a:blip r:embed="rId5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3" name="Rechteck 12"/>
            <p:cNvSpPr/>
            <p:nvPr/>
          </p:nvSpPr>
          <p:spPr bwMode="auto">
            <a:xfrm>
              <a:off x="744656" y="1613323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/>
                <a:t>Veranstaltungstypen</a:t>
              </a:r>
              <a:r>
                <a:rPr lang="de-DE" sz="1900"/>
                <a:t> (Vorlesungen / Tutorien / Seminare / Übungen / Exkursionen…)</a:t>
              </a:r>
              <a:endParaRPr lang="en-US" sz="1900"/>
            </a:p>
          </p:txBody>
        </p:sp>
        <p:sp>
          <p:nvSpPr>
            <p:cNvPr id="14" name="Abgerundetes Rechteck 13"/>
            <p:cNvSpPr/>
            <p:nvPr/>
          </p:nvSpPr>
          <p:spPr bwMode="auto">
            <a:xfrm>
              <a:off x="0" y="2419229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5" name="Rechteck 14"/>
            <p:cNvSpPr/>
            <p:nvPr/>
          </p:nvSpPr>
          <p:spPr bwMode="auto">
            <a:xfrm>
              <a:off x="195029" y="2564291"/>
              <a:ext cx="354598" cy="354598"/>
            </a:xfrm>
            <a:prstGeom prst="rect">
              <a:avLst/>
            </a:prstGeom>
            <a:blipFill>
              <a:blip r:embed="rId6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6" name="Rechteck 15"/>
            <p:cNvSpPr/>
            <p:nvPr/>
          </p:nvSpPr>
          <p:spPr bwMode="auto">
            <a:xfrm>
              <a:off x="744656" y="2419229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/>
                <a:t>BASIS/EXA</a:t>
              </a:r>
              <a:r>
                <a:rPr lang="de-DE" sz="1900"/>
                <a:t> (eVV /Modul- &amp; Prüfungsanmeldung/ Stundenplan / Leistungsübersicht „ToR“)</a:t>
              </a:r>
              <a:endParaRPr lang="en-US" sz="1900"/>
            </a:p>
          </p:txBody>
        </p:sp>
        <p:sp>
          <p:nvSpPr>
            <p:cNvPr id="17" name="Abgerundetes Rechteck 16"/>
            <p:cNvSpPr/>
            <p:nvPr/>
          </p:nvSpPr>
          <p:spPr bwMode="auto">
            <a:xfrm>
              <a:off x="0" y="3225134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8" name="Rechteck 17"/>
            <p:cNvSpPr/>
            <p:nvPr/>
          </p:nvSpPr>
          <p:spPr bwMode="auto">
            <a:xfrm>
              <a:off x="195029" y="3370197"/>
              <a:ext cx="354598" cy="354598"/>
            </a:xfrm>
            <a:prstGeom prst="rect">
              <a:avLst/>
            </a:prstGeom>
            <a:blipFill>
              <a:blip r:embed="rId7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auto">
            <a:xfrm>
              <a:off x="744656" y="3225134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/>
                <a:t>Studienleistungen</a:t>
              </a:r>
              <a:r>
                <a:rPr lang="de-DE" sz="1900"/>
                <a:t> (Hausaufgaben/ Referate / Protokolle…)</a:t>
              </a:r>
              <a:endParaRPr lang="en-US" sz="1900"/>
            </a:p>
          </p:txBody>
        </p:sp>
        <p:sp>
          <p:nvSpPr>
            <p:cNvPr id="20" name="Abgerundetes Rechteck 19"/>
            <p:cNvSpPr/>
            <p:nvPr/>
          </p:nvSpPr>
          <p:spPr bwMode="auto">
            <a:xfrm>
              <a:off x="0" y="4031039"/>
              <a:ext cx="10755557" cy="6447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/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1" name="Rechteck 20"/>
            <p:cNvSpPr/>
            <p:nvPr/>
          </p:nvSpPr>
          <p:spPr bwMode="auto">
            <a:xfrm>
              <a:off x="195029" y="4176102"/>
              <a:ext cx="354598" cy="354598"/>
            </a:xfrm>
            <a:prstGeom prst="rect">
              <a:avLst/>
            </a:prstGeom>
            <a:blipFill>
              <a:blip r:embed="rId8"/>
              <a:stretch/>
            </a:blipFill>
            <a:ln w="25400" cap="flat" cmpd="sng" algn="ctr">
              <a:noFill/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22" name="Rechteck 21"/>
            <p:cNvSpPr/>
            <p:nvPr/>
          </p:nvSpPr>
          <p:spPr bwMode="auto">
            <a:xfrm>
              <a:off x="744656" y="4031039"/>
              <a:ext cx="10010901" cy="6447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68233" tIns="68233" rIns="68233" bIns="68233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1900" b="1"/>
                <a:t>Modulabschlussprüfung</a:t>
              </a:r>
              <a:r>
                <a:rPr lang="de-DE" sz="1900"/>
                <a:t> (Klausur / mündl. Prüfung / Hausarbeit) </a:t>
              </a:r>
              <a:endParaRPr lang="en-US" sz="1900"/>
            </a:p>
          </p:txBody>
        </p:sp>
      </p:grpSp>
      <p:sp>
        <p:nvSpPr>
          <p:cNvPr id="27043410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6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5055815" name="Titel 1"/>
          <p:cNvSpPr>
            <a:spLocks noGrp="1"/>
          </p:cNvSpPr>
          <p:nvPr>
            <p:ph type="title"/>
          </p:nvPr>
        </p:nvSpPr>
        <p:spPr bwMode="auto">
          <a:xfrm>
            <a:off x="3647728" y="188640"/>
            <a:ext cx="8107882" cy="1053122"/>
          </a:xfrm>
        </p:spPr>
        <p:txBody>
          <a:bodyPr/>
          <a:lstStyle/>
          <a:p>
            <a:pPr>
              <a:defRPr/>
            </a:pPr>
            <a:r>
              <a:rPr lang="de-DE">
                <a:latin typeface="Calibri"/>
              </a:rPr>
              <a:t>Bachelor Studiengänge</a:t>
            </a:r>
            <a:endParaRPr/>
          </a:p>
        </p:txBody>
      </p:sp>
      <p:sp>
        <p:nvSpPr>
          <p:cNvPr id="168203725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422040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de-DE" sz="2400" b="1">
                <a:solidFill>
                  <a:srgbClr val="053E74"/>
                </a:solidFill>
              </a:rPr>
              <a:t>ECTS/ CP / LP  </a:t>
            </a:r>
            <a:r>
              <a:rPr lang="de-DE" sz="2400">
                <a:solidFill>
                  <a:srgbClr val="053E74"/>
                </a:solidFill>
              </a:rPr>
              <a:t>(1 Leistungspunkt = ca. 30 Arbeitsstunden)</a:t>
            </a:r>
            <a:endParaRPr/>
          </a:p>
          <a:p>
            <a:pPr marL="619386" lvl="2" indent="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None/>
              <a:defRPr/>
            </a:pPr>
            <a:r>
              <a:rPr lang="de-DE" sz="2400" b="1">
                <a:solidFill>
                  <a:srgbClr val="002060"/>
                </a:solidFill>
              </a:rPr>
              <a:t>Begleitfach</a:t>
            </a:r>
            <a:r>
              <a:rPr lang="de-DE" sz="2400">
                <a:solidFill>
                  <a:srgbClr val="002060"/>
                </a:solidFill>
              </a:rPr>
              <a:t> 				</a:t>
            </a:r>
            <a:r>
              <a:rPr lang="de-DE" sz="2400" b="1">
                <a:solidFill>
                  <a:srgbClr val="053E74"/>
                </a:solidFill>
              </a:rPr>
              <a:t>36</a:t>
            </a:r>
            <a:r>
              <a:rPr lang="de-DE" sz="2400">
                <a:solidFill>
                  <a:srgbClr val="053E74"/>
                </a:solidFill>
              </a:rPr>
              <a:t> LP  </a:t>
            </a:r>
            <a:endParaRPr/>
          </a:p>
          <a:p>
            <a:pPr marL="619386" lvl="2" indent="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None/>
              <a:defRPr/>
            </a:pPr>
            <a:r>
              <a:rPr lang="de-DE" sz="2400" b="1">
                <a:solidFill>
                  <a:srgbClr val="053E74"/>
                </a:solidFill>
              </a:rPr>
              <a:t>Kernfach 				120</a:t>
            </a:r>
            <a:r>
              <a:rPr lang="de-DE" sz="2400">
                <a:solidFill>
                  <a:srgbClr val="053E74"/>
                </a:solidFill>
              </a:rPr>
              <a:t> LP </a:t>
            </a:r>
            <a:endParaRPr/>
          </a:p>
          <a:p>
            <a:pPr marL="619387" lvl="2" indent="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None/>
              <a:defRPr/>
            </a:pPr>
            <a:r>
              <a:rPr lang="de-DE" sz="2400">
                <a:solidFill>
                  <a:srgbClr val="053E74"/>
                </a:solidFill>
              </a:rPr>
              <a:t>	oder:			</a:t>
            </a:r>
            <a:endParaRPr/>
          </a:p>
          <a:p>
            <a:pPr marL="619386" lvl="2" indent="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None/>
              <a:defRPr/>
            </a:pPr>
            <a:r>
              <a:rPr lang="de-DE" sz="2400" b="1">
                <a:solidFill>
                  <a:srgbClr val="002060"/>
                </a:solidFill>
              </a:rPr>
              <a:t>Zwei-Fach-BA</a:t>
            </a:r>
            <a:r>
              <a:rPr lang="de-DE" sz="2400">
                <a:solidFill>
                  <a:srgbClr val="002060"/>
                </a:solidFill>
              </a:rPr>
              <a:t>		       	</a:t>
            </a:r>
            <a:r>
              <a:rPr lang="de-DE" sz="2400">
                <a:solidFill>
                  <a:srgbClr val="053E74"/>
                </a:solidFill>
              </a:rPr>
              <a:t>  je</a:t>
            </a:r>
            <a:r>
              <a:rPr lang="de-DE" sz="2400">
                <a:solidFill>
                  <a:srgbClr val="002060"/>
                </a:solidFill>
              </a:rPr>
              <a:t>	</a:t>
            </a:r>
            <a:r>
              <a:rPr lang="de-DE" sz="2400" b="1">
                <a:solidFill>
                  <a:srgbClr val="053E74"/>
                </a:solidFill>
              </a:rPr>
              <a:t>78</a:t>
            </a:r>
            <a:r>
              <a:rPr lang="de-DE" sz="2400">
                <a:solidFill>
                  <a:srgbClr val="053E74"/>
                </a:solidFill>
              </a:rPr>
              <a:t> LP </a:t>
            </a:r>
            <a:endParaRPr/>
          </a:p>
          <a:p>
            <a:pPr marL="619386" lvl="2" indent="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None/>
              <a:defRPr/>
            </a:pPr>
            <a:r>
              <a:rPr lang="de-DE" sz="2400" b="1">
                <a:solidFill>
                  <a:srgbClr val="00B050"/>
                </a:solidFill>
              </a:rPr>
              <a:t>Überfachlicher Praxisbereich </a:t>
            </a:r>
            <a:r>
              <a:rPr lang="de-DE" sz="2400">
                <a:solidFill>
                  <a:srgbClr val="053E74"/>
                </a:solidFill>
              </a:rPr>
              <a:t>		</a:t>
            </a:r>
            <a:r>
              <a:rPr lang="de-DE" sz="2400" b="1">
                <a:solidFill>
                  <a:srgbClr val="053E74"/>
                </a:solidFill>
              </a:rPr>
              <a:t>12</a:t>
            </a:r>
            <a:r>
              <a:rPr lang="de-DE" sz="2400">
                <a:solidFill>
                  <a:srgbClr val="053E74"/>
                </a:solidFill>
              </a:rPr>
              <a:t> LP </a:t>
            </a:r>
            <a:endParaRPr/>
          </a:p>
          <a:p>
            <a:pPr marL="619386" lvl="2" indent="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Symbol"/>
              <a:buNone/>
              <a:defRPr/>
            </a:pPr>
            <a:r>
              <a:rPr lang="de-DE" sz="2400" b="1">
                <a:solidFill>
                  <a:srgbClr val="FF0000"/>
                </a:solidFill>
              </a:rPr>
              <a:t>BA-Arbeit 	</a:t>
            </a:r>
            <a:r>
              <a:rPr lang="de-DE" sz="2400">
                <a:solidFill>
                  <a:srgbClr val="053E74"/>
                </a:solidFill>
              </a:rPr>
              <a:t>			</a:t>
            </a:r>
            <a:r>
              <a:rPr lang="de-DE" sz="2400" b="1">
                <a:solidFill>
                  <a:srgbClr val="053E74"/>
                </a:solidFill>
              </a:rPr>
              <a:t>12</a:t>
            </a:r>
            <a:r>
              <a:rPr lang="de-DE" sz="2400">
                <a:solidFill>
                  <a:srgbClr val="053E74"/>
                </a:solidFill>
              </a:rPr>
              <a:t> LP </a:t>
            </a:r>
            <a:endParaRPr/>
          </a:p>
          <a:p>
            <a:pPr marL="422040" indent="-422040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de-DE" sz="2400" b="1">
                <a:solidFill>
                  <a:srgbClr val="053E74"/>
                </a:solidFill>
              </a:rPr>
              <a:t>BA-Abschluss </a:t>
            </a:r>
            <a:r>
              <a:rPr lang="de-DE" sz="2400">
                <a:solidFill>
                  <a:srgbClr val="053E74"/>
                </a:solidFill>
              </a:rPr>
              <a:t>				</a:t>
            </a:r>
            <a:r>
              <a:rPr lang="de-DE" sz="2400" b="1">
                <a:solidFill>
                  <a:srgbClr val="053E74"/>
                </a:solidFill>
              </a:rPr>
              <a:t>180</a:t>
            </a:r>
            <a:r>
              <a:rPr lang="de-DE" sz="2400">
                <a:solidFill>
                  <a:srgbClr val="053E74"/>
                </a:solidFill>
              </a:rPr>
              <a:t> LP (inkl. BA-Arbeit) </a:t>
            </a:r>
            <a:endParaRPr/>
          </a:p>
          <a:p>
            <a:pPr>
              <a:defRPr/>
            </a:pPr>
            <a:endParaRPr lang="de-DE" sz="2400"/>
          </a:p>
        </p:txBody>
      </p:sp>
      <p:sp>
        <p:nvSpPr>
          <p:cNvPr id="450635658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7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745683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latin typeface="+mn-lt"/>
              </a:rPr>
              <a:t>Kombinationsmöglichkeiten Der </a:t>
            </a:r>
            <a:br>
              <a:rPr lang="de-DE">
                <a:latin typeface="+mn-lt"/>
              </a:rPr>
            </a:br>
            <a:r>
              <a:rPr lang="de-DE">
                <a:latin typeface="+mn-lt"/>
              </a:rPr>
              <a:t>B.A. Kernfach-Profile </a:t>
            </a:r>
            <a:endParaRPr>
              <a:latin typeface="+mn-lt"/>
            </a:endParaRPr>
          </a:p>
        </p:txBody>
      </p:sp>
      <p:sp>
        <p:nvSpPr>
          <p:cNvPr id="58919339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437A41C-BB12-43B7-A729-73FD0595D7D0}" type="slidenum">
              <a:rPr lang="de-DE"/>
              <a:t>8</a:t>
            </a:fld>
            <a:endParaRPr lang="de-DE">
              <a:latin typeface="News Gothic MT"/>
            </a:endParaRPr>
          </a:p>
        </p:txBody>
      </p:sp>
      <p:graphicFrame>
        <p:nvGraphicFramePr>
          <p:cNvPr id="1723043328" name="Inhaltsplatzhalter 6"/>
          <p:cNvGraphicFramePr>
            <a:graphicFrameLocks/>
          </p:cNvGraphicFramePr>
          <p:nvPr/>
        </p:nvGraphicFramePr>
        <p:xfrm>
          <a:off x="3359696" y="1238251"/>
          <a:ext cx="5112568" cy="5149163"/>
        </p:xfrm>
        <a:graphic>
          <a:graphicData uri="http://schemas.openxmlformats.org/drawingml/2006/table">
            <a:tbl>
              <a:tblPr firstRow="1" firstCol="1" bandRow="1"/>
              <a:tblGrid>
                <a:gridCol w="2556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6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B.A. Asienwissenschaften (Kernfach) mit Profil</a:t>
                      </a: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: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9050" algn="ctr">
                      <a:solidFill>
                        <a:srgbClr val="66666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Nur kombinierbar mit folgendem Begleitfach (B.A.):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9050" algn="ctr">
                      <a:solidFill>
                        <a:srgbClr val="66666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Islamwissenschaft/Arabistik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905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Arabisch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905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Islamwissenschaft/Iranistik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Persisch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Islamwissenschaft/Türkische Geschichte und Gesellschaft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Türkisch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Japanologie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Japanisch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5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Koreanistik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Koreanisch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4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Kunstgeschichte in Asien und im Orient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Arabisch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Bengalisch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Chinesisch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Hindi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Indonesisch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Mongolisch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Persisch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Tibetisch 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Türkisch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Vietnamesisch</a:t>
                      </a:r>
                      <a:endParaRPr lang="de-DE" sz="2600"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5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Mongolistik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Mongolisch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5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Sinologie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Chinesisch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Südasienwissenschaft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Bengalisch 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Hindi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Südostasienwissenschaft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Indonesisch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Vietnamesisch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5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Tibetologie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Times New Roman"/>
                        </a:rPr>
                        <a:t>Tibetisch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34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 b="1">
                          <a:latin typeface="Calibri"/>
                          <a:ea typeface="SimSun"/>
                          <a:cs typeface="Times New Roman"/>
                        </a:rPr>
                        <a:t>Vergleichende Religionswissenschaft</a:t>
                      </a:r>
                      <a:endParaRPr lang="de-DE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4104" marR="54104" marT="0" marB="0">
                    <a:lnL w="12700" algn="ctr">
                      <a:noFill/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Arabisch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Bengalisch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Chinesisch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Hindi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Indonesisch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Mongolisch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Persisch  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Tibetisch 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Türkisch</a:t>
                      </a:r>
                      <a:endParaRPr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de-DE" sz="900">
                          <a:latin typeface="Calibri"/>
                          <a:ea typeface="SimSun"/>
                          <a:cs typeface="Times New Roman"/>
                        </a:rPr>
                        <a:t>Vietnamesisch </a:t>
                      </a:r>
                      <a:endParaRPr/>
                    </a:p>
                  </a:txBody>
                  <a:tcPr marL="54104" marR="54104" marT="0" marB="0">
                    <a:lnL w="12700" algn="ctr">
                      <a:solidFill>
                        <a:srgbClr val="666666"/>
                      </a:solidFill>
                    </a:lnL>
                    <a:lnR w="12700" algn="ctr">
                      <a:noFill/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701881161" name="Sprechblase: rechteckig mit abgerundeten Ecken 2"/>
          <p:cNvSpPr/>
          <p:nvPr/>
        </p:nvSpPr>
        <p:spPr bwMode="auto">
          <a:xfrm>
            <a:off x="191344" y="2492896"/>
            <a:ext cx="2880320" cy="1872208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800" b="1"/>
              <a:t>Profilwahl:</a:t>
            </a:r>
            <a:endParaRPr/>
          </a:p>
          <a:p>
            <a:pPr algn="ctr">
              <a:defRPr/>
            </a:pPr>
            <a:r>
              <a:rPr lang="de-DE" sz="1800">
                <a:solidFill>
                  <a:srgbClr val="FF0000"/>
                </a:solidFill>
              </a:rPr>
              <a:t>Unbedingt vorzunehmen!</a:t>
            </a:r>
            <a:endParaRPr/>
          </a:p>
          <a:p>
            <a:pPr algn="ctr">
              <a:defRPr/>
            </a:pPr>
            <a:r>
              <a:rPr lang="de-DE" sz="1800">
                <a:solidFill>
                  <a:srgbClr val="FF0000"/>
                </a:solidFill>
              </a:rPr>
              <a:t>Termin </a:t>
            </a:r>
            <a:r>
              <a:rPr sz="1800" b="1" i="0" u="none">
                <a:solidFill>
                  <a:srgbClr val="000000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</a:rPr>
              <a:t>29.09.2025 bis zum 10.11.2025 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3101051" name="Titel 1"/>
          <p:cNvSpPr>
            <a:spLocks noGrp="1"/>
          </p:cNvSpPr>
          <p:nvPr>
            <p:ph type="title"/>
          </p:nvPr>
        </p:nvSpPr>
        <p:spPr bwMode="auto">
          <a:xfrm>
            <a:off x="3503712" y="381575"/>
            <a:ext cx="8107882" cy="855662"/>
          </a:xfrm>
        </p:spPr>
        <p:txBody>
          <a:bodyPr/>
          <a:lstStyle/>
          <a:p>
            <a:pPr>
              <a:defRPr/>
            </a:pPr>
            <a:r>
              <a:rPr lang="de-DE">
                <a:latin typeface="Calibri"/>
                <a:cs typeface="Calibri"/>
              </a:rPr>
              <a:t>ZWEI-FACH BA-Studiengänge des IOA</a:t>
            </a:r>
            <a:endParaRPr/>
          </a:p>
        </p:txBody>
      </p:sp>
      <p:sp>
        <p:nvSpPr>
          <p:cNvPr id="1591227822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381614" y="1618335"/>
            <a:ext cx="5066314" cy="3394841"/>
          </a:xfrm>
        </p:spPr>
        <p:txBody>
          <a:bodyPr numCol="1"/>
          <a:lstStyle/>
          <a:p>
            <a:pPr marL="0" indent="0">
              <a:buNone/>
              <a:defRPr/>
            </a:pPr>
            <a:r>
              <a:rPr lang="de-DE" sz="2950" b="1">
                <a:solidFill>
                  <a:srgbClr val="053E74"/>
                </a:solidFill>
              </a:rPr>
              <a:t>Zwei-Fach-B.A. (78 LP)</a:t>
            </a:r>
            <a:endParaRPr/>
          </a:p>
          <a:p>
            <a:pPr marL="0" indent="0">
              <a:buNone/>
              <a:defRPr/>
            </a:pPr>
            <a:endParaRPr lang="de-DE" sz="2950" b="1">
              <a:solidFill>
                <a:srgbClr val="053E74"/>
              </a:solidFill>
            </a:endParaRPr>
          </a:p>
          <a:p>
            <a:pPr>
              <a:defRPr/>
            </a:pPr>
            <a:r>
              <a:rPr lang="de-DE" sz="2000">
                <a:solidFill>
                  <a:schemeClr val="accent2">
                    <a:lumMod val="75000"/>
                  </a:schemeClr>
                </a:solidFill>
              </a:rPr>
              <a:t>Asiatische und orientalische Kunstgeschichte</a:t>
            </a:r>
            <a:endParaRPr sz="2000"/>
          </a:p>
          <a:p>
            <a:pPr>
              <a:defRPr/>
            </a:pPr>
            <a:r>
              <a:rPr lang="de-DE" sz="2000">
                <a:solidFill>
                  <a:schemeClr val="accent2">
                    <a:lumMod val="75000"/>
                  </a:schemeClr>
                </a:solidFill>
              </a:rPr>
              <a:t>Südostasienwissenschaft</a:t>
            </a:r>
            <a:endParaRPr sz="2000"/>
          </a:p>
          <a:p>
            <a:pPr>
              <a:defRPr/>
            </a:pPr>
            <a:r>
              <a:rPr lang="de-DE" sz="2000">
                <a:solidFill>
                  <a:schemeClr val="accent2">
                    <a:lumMod val="75000"/>
                  </a:schemeClr>
                </a:solidFill>
              </a:rPr>
              <a:t>Südasienwissenschaft</a:t>
            </a:r>
            <a:endParaRPr sz="2000"/>
          </a:p>
          <a:p>
            <a:pPr marL="0" indent="0">
              <a:buNone/>
              <a:defRPr/>
            </a:pPr>
            <a:endParaRPr sz="200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sz="200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de-DE" sz="2000">
                <a:solidFill>
                  <a:schemeClr val="accent2">
                    <a:lumMod val="75000"/>
                  </a:schemeClr>
                </a:solidFill>
              </a:rPr>
              <a:t>BA-Arbeit (12 LP) nur in einem Fach!</a:t>
            </a:r>
            <a:endParaRPr sz="2000"/>
          </a:p>
          <a:p>
            <a:pPr>
              <a:defRPr/>
            </a:pPr>
            <a:endParaRPr lang="de-DE" sz="180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endParaRPr lang="de-DE" sz="180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endParaRPr lang="de-DE" sz="180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de-DE" sz="2950"/>
          </a:p>
          <a:p>
            <a:pPr>
              <a:defRPr/>
            </a:pPr>
            <a:endParaRPr lang="de-DE" sz="2950"/>
          </a:p>
        </p:txBody>
      </p:sp>
      <p:sp>
        <p:nvSpPr>
          <p:cNvPr id="1200055485" name="Inhaltsplatzhalter 3"/>
          <p:cNvSpPr>
            <a:spLocks noGrp="1"/>
          </p:cNvSpPr>
          <p:nvPr>
            <p:ph sz="half" idx="2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 sz="2000">
                <a:solidFill>
                  <a:schemeClr val="accent2">
                    <a:lumMod val="75000"/>
                  </a:schemeClr>
                </a:solidFill>
              </a:rPr>
              <a:t>Tibetologie</a:t>
            </a:r>
            <a:endParaRPr/>
          </a:p>
          <a:p>
            <a:pPr>
              <a:defRPr/>
            </a:pPr>
            <a:r>
              <a:rPr lang="de-DE" sz="2000">
                <a:solidFill>
                  <a:schemeClr val="accent2">
                    <a:lumMod val="75000"/>
                  </a:schemeClr>
                </a:solidFill>
              </a:rPr>
              <a:t>Mongolistik</a:t>
            </a:r>
            <a:endParaRPr/>
          </a:p>
          <a:p>
            <a:pPr>
              <a:defRPr/>
            </a:pPr>
            <a:r>
              <a:rPr lang="de-DE" sz="2000">
                <a:solidFill>
                  <a:schemeClr val="accent2">
                    <a:lumMod val="75000"/>
                  </a:schemeClr>
                </a:solidFill>
              </a:rPr>
              <a:t>Vergleichende Religionswissenschaft</a:t>
            </a:r>
            <a:endParaRPr lang="de-DE" sz="360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de-DE"/>
          </a:p>
        </p:txBody>
      </p:sp>
      <p:sp>
        <p:nvSpPr>
          <p:cNvPr id="41417871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3F220A-CE82-419B-B0FC-FA9F2D7EB7E4}" type="slidenum">
              <a:rPr lang="de-DE"/>
              <a:t>9</a:t>
            </a:fld>
            <a:endParaRPr lang="de-DE">
              <a:latin typeface="News Gothic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nibonndesign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F8DE83"/>
      </a:accent6>
      <a:hlink>
        <a:srgbClr val="79BAF8"/>
      </a:hlink>
      <a:folHlink>
        <a:srgbClr val="6C6C62"/>
      </a:folHlink>
    </a:clrScheme>
    <a:fontScheme name="Uni-Bonn">
      <a:majorFont>
        <a:latin typeface="Exo 2"/>
        <a:ea typeface="Arial"/>
        <a:cs typeface="Calibri"/>
      </a:majorFont>
      <a:minorFont>
        <a:latin typeface="Calibri"/>
        <a:ea typeface="Arial"/>
        <a:cs typeface="Calibri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4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2"/>
          </a:solidFill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1054</Words>
  <Application>Microsoft Office PowerPoint</Application>
  <DocSecurity>0</DocSecurity>
  <PresentationFormat>Breitbild</PresentationFormat>
  <Paragraphs>244</Paragraphs>
  <Slides>27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7" baseType="lpstr">
      <vt:lpstr>SimSun</vt:lpstr>
      <vt:lpstr>Arial</vt:lpstr>
      <vt:lpstr>Calibri</vt:lpstr>
      <vt:lpstr>Exo 2</vt:lpstr>
      <vt:lpstr>Exo 2 Semi Bold</vt:lpstr>
      <vt:lpstr>News Gothic MT</vt:lpstr>
      <vt:lpstr>Symbol</vt:lpstr>
      <vt:lpstr>The Brooklyn Smooth Bold</vt:lpstr>
      <vt:lpstr>Times New Roman</vt:lpstr>
      <vt:lpstr>unibonndesign</vt:lpstr>
      <vt:lpstr> Herzlich willkommen zur  Info-veranstaltung für  STUDIENGÄNGE DES IOA WiSe 2025/26</vt:lpstr>
      <vt:lpstr>Inhalte</vt:lpstr>
      <vt:lpstr>PowerPoint-Präsentation</vt:lpstr>
      <vt:lpstr>DAS INSTITUT FÜR ORIENT- &amp; ASIENWISSENSCHAFTEN (IOA)</vt:lpstr>
      <vt:lpstr>DIE ABTEILUNGEN DES IOA</vt:lpstr>
      <vt:lpstr>Bachelor-Grundbegriffe</vt:lpstr>
      <vt:lpstr>Bachelor Studiengänge</vt:lpstr>
      <vt:lpstr>Kombinationsmöglichkeiten Der  B.A. Kernfach-Profile </vt:lpstr>
      <vt:lpstr>ZWEI-FACH BA-Studiengänge des IOA</vt:lpstr>
      <vt:lpstr>Master Studiengänge</vt:lpstr>
      <vt:lpstr>Prüfungsordnung (PO) </vt:lpstr>
      <vt:lpstr> Studienrelevante Downloads und Materialien</vt:lpstr>
      <vt:lpstr>ModulBESCHREIBUNG</vt:lpstr>
      <vt:lpstr>Studienverlaufsplan</vt:lpstr>
      <vt:lpstr>MODULABSCHlUSSPrüfungen</vt:lpstr>
      <vt:lpstr>PowerPoint-Präsentation</vt:lpstr>
      <vt:lpstr>Registrierung für Erstsemester</vt:lpstr>
      <vt:lpstr>Beratungsmöglichkeiten</vt:lpstr>
      <vt:lpstr>Mailingliste IOA</vt:lpstr>
      <vt:lpstr>WICHTIGE Termine AUF EINEM BLICK</vt:lpstr>
      <vt:lpstr>Die notwendigen Schritte auf einem Blick</vt:lpstr>
      <vt:lpstr>Nützliche Links auf einem blick</vt:lpstr>
      <vt:lpstr>Vernetzung mit dem IOA und untereinander</vt:lpstr>
      <vt:lpstr>Einführung der Abteilungen</vt:lpstr>
      <vt:lpstr>Fachschaft OrientAsia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zur  Orientierungsveranstaltung   der Asienwissenschaften WiSe 2020/21</dc:title>
  <dc:subject/>
  <dc:creator>Jana Maier</dc:creator>
  <cp:keywords/>
  <dc:description/>
  <cp:lastModifiedBy>lverron</cp:lastModifiedBy>
  <cp:revision>160</cp:revision>
  <dcterms:created xsi:type="dcterms:W3CDTF">2020-10-19T09:10:43Z</dcterms:created>
  <dcterms:modified xsi:type="dcterms:W3CDTF">2025-10-07T10:10:35Z</dcterms:modified>
  <cp:category/>
  <dc:identifier/>
  <cp:contentStatus/>
  <dc:language/>
  <cp:version/>
</cp:coreProperties>
</file>